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9DF"/>
    <a:srgbClr val="E3DB33"/>
    <a:srgbClr val="C34545"/>
    <a:srgbClr val="F7816D"/>
    <a:srgbClr val="BE3C3C"/>
    <a:srgbClr val="40D8B4"/>
    <a:srgbClr val="CFCFE9"/>
    <a:srgbClr val="FF6699"/>
    <a:srgbClr val="2E7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59" autoAdjust="0"/>
  </p:normalViewPr>
  <p:slideViewPr>
    <p:cSldViewPr>
      <p:cViewPr varScale="1">
        <p:scale>
          <a:sx n="68" d="100"/>
          <a:sy n="68" d="100"/>
        </p:scale>
        <p:origin x="16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25000"/>
                  </a:schemeClr>
                </a:solidFill>
              </a:defRPr>
            </a:pPr>
            <a:r>
              <a:rPr lang="ru-RU" dirty="0"/>
              <a:t>Экономическая структура расходов</a:t>
            </a:r>
          </a:p>
        </c:rich>
      </c:tx>
      <c:overlay val="0"/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54120092566852E-3"/>
          <c:y val="0.16465865252212697"/>
          <c:w val="0.6349286272024024"/>
          <c:h val="0.5829775181527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в здравоохранении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47D-4663-8A1E-F9C5ACE0BA14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847D-4663-8A1E-F9C5ACE0BA14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3-847D-4663-8A1E-F9C5ACE0BA14}"/>
              </c:ext>
            </c:extLst>
          </c:dPt>
          <c:dPt>
            <c:idx val="3"/>
            <c:bubble3D val="0"/>
            <c:explosion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47D-4663-8A1E-F9C5ACE0BA14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6-847D-4663-8A1E-F9C5ACE0BA14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847D-4663-8A1E-F9C5ACE0BA1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69,8%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7D-4663-8A1E-F9C5ACE0BA14}"/>
                </c:ext>
              </c:extLst>
            </c:dLbl>
            <c:dLbl>
              <c:idx val="1"/>
              <c:layout>
                <c:manualLayout>
                  <c:x val="-5.2409031111174016E-2"/>
                  <c:y val="-0.176427701415274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7D-4663-8A1E-F9C5ACE0BA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7D-4663-8A1E-F9C5ACE0BA14}"/>
                </c:ext>
              </c:extLst>
            </c:dLbl>
            <c:dLbl>
              <c:idx val="3"/>
              <c:layout>
                <c:manualLayout>
                  <c:x val="1.4556195233196585E-2"/>
                  <c:y val="-0.183820055661659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7D-4663-8A1E-F9C5ACE0BA1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7D-4663-8A1E-F9C5ACE0BA14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7D-4663-8A1E-F9C5ACE0B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6687,0 тыс. руб.</c:v>
                </c:pt>
                <c:pt idx="1">
                  <c:v>Лекарственные средства и изделия медицинского назначения 980,0 тыс. руб.</c:v>
                </c:pt>
                <c:pt idx="2">
                  <c:v>Продукты питания 258,0 тыс.руб.</c:v>
                </c:pt>
                <c:pt idx="3">
                  <c:v>Оплата коммунальных услуг 580,0 тыс. руб.</c:v>
                </c:pt>
                <c:pt idx="4">
                  <c:v>Текущие бюджетные трансферты населению 616,0 тыс.руб.</c:v>
                </c:pt>
                <c:pt idx="5">
                  <c:v>Прочие расходы 453,5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0.69799999999999995</c:v>
                </c:pt>
                <c:pt idx="1">
                  <c:v>0.10199999999999999</c:v>
                </c:pt>
                <c:pt idx="2">
                  <c:v>2.7E-2</c:v>
                </c:pt>
                <c:pt idx="3">
                  <c:v>6.0999999999999999E-2</c:v>
                </c:pt>
                <c:pt idx="4">
                  <c:v>6.4000000000000001E-2</c:v>
                </c:pt>
                <c:pt idx="5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47D-4663-8A1E-F9C5ACE0B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44154636930061"/>
          <c:y val="0.15986046522041883"/>
          <c:w val="0.48312598157515924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54120092566852E-3"/>
          <c:y val="0.16465865252212697"/>
          <c:w val="0.6349286272024024"/>
          <c:h val="0.5829775181527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в образовании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4E9-43A2-8A93-AAC2039ACDF4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F4E9-43A2-8A93-AAC2039ACDF4}"/>
              </c:ext>
            </c:extLst>
          </c:dPt>
          <c:dPt>
            <c:idx val="2"/>
            <c:bubble3D val="0"/>
            <c:explosion val="5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4-F4E9-43A2-8A93-AAC2039ACDF4}"/>
              </c:ext>
            </c:extLst>
          </c:dPt>
          <c:dPt>
            <c:idx val="3"/>
            <c:bubble3D val="0"/>
            <c:explosion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F4E9-43A2-8A93-AAC2039ACDF4}"/>
              </c:ext>
            </c:extLst>
          </c:dPt>
          <c:dPt>
            <c:idx val="4"/>
            <c:bubble3D val="0"/>
            <c:explosion val="5"/>
            <c:spPr>
              <a:solidFill>
                <a:srgbClr val="F7816D"/>
              </a:solidFill>
            </c:spPr>
            <c:extLst>
              <c:ext xmlns:c16="http://schemas.microsoft.com/office/drawing/2014/chart" uri="{C3380CC4-5D6E-409C-BE32-E72D297353CC}">
                <c16:uniqueId val="{00000008-F4E9-43A2-8A93-AAC2039ACDF4}"/>
              </c:ext>
            </c:extLst>
          </c:dPt>
          <c:dPt>
            <c:idx val="5"/>
            <c:bubble3D val="0"/>
            <c:explosion val="5"/>
            <c:spPr>
              <a:solidFill>
                <a:srgbClr val="E3DB3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F4E9-43A2-8A93-AAC2039ACDF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80,9%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9-43A2-8A93-AAC2039ACDF4}"/>
                </c:ext>
              </c:extLst>
            </c:dLbl>
            <c:dLbl>
              <c:idx val="1"/>
              <c:layout>
                <c:manualLayout>
                  <c:x val="6.618273277606718E-3"/>
                  <c:y val="1.55109856770862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E9-43A2-8A93-AAC2039ACD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9-43A2-8A93-AAC2039ACDF4}"/>
                </c:ext>
              </c:extLst>
            </c:dLbl>
            <c:dLbl>
              <c:idx val="3"/>
              <c:layout>
                <c:manualLayout>
                  <c:x val="8.3421383686774167E-2"/>
                  <c:y val="-0.1767112153989794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E9-43A2-8A93-AAC2039ACDF4}"/>
                </c:ext>
              </c:extLst>
            </c:dLbl>
            <c:dLbl>
              <c:idx val="4"/>
              <c:layout>
                <c:manualLayout>
                  <c:x val="1.4931893955356147E-2"/>
                  <c:y val="7.00867278512046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E9-43A2-8A93-AAC2039ACDF4}"/>
                </c:ext>
              </c:extLst>
            </c:dLbl>
            <c:dLbl>
              <c:idx val="5"/>
              <c:layout>
                <c:manualLayout>
                  <c:x val="-4.8999081059738197E-3"/>
                  <c:y val="-3.4730323066003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E9-43A2-8A93-AAC2039ACD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15 832,5 тыс. руб.</c:v>
                </c:pt>
                <c:pt idx="1">
                  <c:v>Оплата транспортных услуг 264,3  тыс. руб.</c:v>
                </c:pt>
                <c:pt idx="2">
                  <c:v>Продукты питания 1 177,1  тыс.руб.</c:v>
                </c:pt>
                <c:pt idx="3">
                  <c:v>Оплата коммунальных услуг 1919,4  тыс. руб.</c:v>
                </c:pt>
                <c:pt idx="4">
                  <c:v>Текущие бюджетные трансферты населению 86,0 тыс.руб.</c:v>
                </c:pt>
                <c:pt idx="5">
                  <c:v>Прочие расходы 285,1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0.80900000000000005</c:v>
                </c:pt>
                <c:pt idx="1">
                  <c:v>1.4E-2</c:v>
                </c:pt>
                <c:pt idx="2">
                  <c:v>0.06</c:v>
                </c:pt>
                <c:pt idx="3">
                  <c:v>9.8000000000000004E-2</c:v>
                </c:pt>
                <c:pt idx="4">
                  <c:v>4.0000000000000001E-3</c:v>
                </c:pt>
                <c:pt idx="5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4E9-43A2-8A93-AAC2039AC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44154636930061"/>
          <c:y val="0.15986046522041883"/>
          <c:w val="0.48312598157515924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341505412655228E-3"/>
          <c:y val="0.11187413757751412"/>
          <c:w val="0.74644628577471162"/>
          <c:h val="0.68194606846179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A7E-4EFC-A269-BB2CB315AA79}"/>
              </c:ext>
            </c:extLst>
          </c:dPt>
          <c:dPt>
            <c:idx val="1"/>
            <c:bubble3D val="0"/>
            <c:explosion val="5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9A7E-4EFC-A269-BB2CB315AA79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4-9A7E-4EFC-A269-BB2CB315AA79}"/>
              </c:ext>
            </c:extLst>
          </c:dPt>
          <c:dPt>
            <c:idx val="3"/>
            <c:bubble3D val="0"/>
            <c:explosion val="5"/>
            <c:spPr>
              <a:solidFill>
                <a:srgbClr val="E3DB33"/>
              </a:solidFill>
            </c:spPr>
            <c:extLst>
              <c:ext xmlns:c16="http://schemas.microsoft.com/office/drawing/2014/chart" uri="{C3380CC4-5D6E-409C-BE32-E72D297353CC}">
                <c16:uniqueId val="{00000006-9A7E-4EFC-A269-BB2CB315AA79}"/>
              </c:ext>
            </c:extLst>
          </c:dPt>
          <c:dPt>
            <c:idx val="4"/>
            <c:bubble3D val="0"/>
            <c:explosion val="5"/>
            <c:spPr>
              <a:solidFill>
                <a:srgbClr val="C259DF"/>
              </a:solidFill>
            </c:spPr>
            <c:extLst>
              <c:ext xmlns:c16="http://schemas.microsoft.com/office/drawing/2014/chart" uri="{C3380CC4-5D6E-409C-BE32-E72D297353CC}">
                <c16:uniqueId val="{00000008-9A7E-4EFC-A269-BB2CB315AA7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/>
                      <a:t>74,1%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7E-4EFC-A269-BB2CB315AA79}"/>
                </c:ext>
              </c:extLst>
            </c:dLbl>
            <c:dLbl>
              <c:idx val="1"/>
              <c:layout>
                <c:manualLayout>
                  <c:x val="1.0983468753751092E-2"/>
                  <c:y val="-1.9775451507611486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1,3%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7E-4EFC-A269-BB2CB315AA79}"/>
                </c:ext>
              </c:extLst>
            </c:dLbl>
            <c:dLbl>
              <c:idx val="2"/>
              <c:layout>
                <c:manualLayout>
                  <c:x val="-5.884869533500596E-2"/>
                  <c:y val="-0.2098319952035868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9,4%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7E-4EFC-A269-BB2CB315AA79}"/>
                </c:ext>
              </c:extLst>
            </c:dLbl>
            <c:dLbl>
              <c:idx val="3"/>
              <c:layout>
                <c:manualLayout>
                  <c:x val="6.5151027566437258E-2"/>
                  <c:y val="-0.2240345263542046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15,2%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7E-4EFC-A269-BB2CB315AA79}"/>
                </c:ext>
              </c:extLst>
            </c:dLbl>
            <c:dLbl>
              <c:idx val="4"/>
              <c:layout>
                <c:manualLayout>
                  <c:x val="5.1839230604428972E-2"/>
                  <c:y val="-0.1798471607250721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7E-4EFC-A269-BB2CB315AA79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7E-4EFC-A269-BB2CB315A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Заработная плата и взносы(отчисления) на социальное страхование 1 654,8 тыс. руб.</c:v>
                </c:pt>
                <c:pt idx="1">
                  <c:v>Оплата транспортных услуг 30,0 тыс. руб.</c:v>
                </c:pt>
                <c:pt idx="2">
                  <c:v>Оплата коммунальных услуг 209,2 тыс. руб.</c:v>
                </c:pt>
                <c:pt idx="3">
                  <c:v>Прочие расходы 339,3 тыс.руб.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0.74099999999999999</c:v>
                </c:pt>
                <c:pt idx="1">
                  <c:v>1.2999999999999999E-2</c:v>
                </c:pt>
                <c:pt idx="2">
                  <c:v>9.4E-2</c:v>
                </c:pt>
                <c:pt idx="3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7E-4EFC-A269-BB2CB315A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527066243375758"/>
          <c:y val="0.15986057492924519"/>
          <c:w val="0.31335721410239553"/>
          <c:h val="0.54263816770203543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245055605624125"/>
          <c:y val="2.1326520788040131E-2"/>
        </c:manualLayout>
      </c:layout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25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465865252212697"/>
          <c:w val="0.72065875976706018"/>
          <c:h val="0.66117476104221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         Экономическая структура расходов</c:v>
                </c:pt>
              </c:strCache>
            </c:strRef>
          </c:tx>
          <c:dPt>
            <c:idx val="0"/>
            <c:bubble3D val="0"/>
            <c:explosion val="3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713-4003-B57B-F4FCAAA55A23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E713-4003-B57B-F4FCAAA55A23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3-E713-4003-B57B-F4FCAAA55A23}"/>
              </c:ext>
            </c:extLst>
          </c:dPt>
          <c:dPt>
            <c:idx val="3"/>
            <c:bubble3D val="0"/>
            <c:explosion val="5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E713-4003-B57B-F4FCAAA55A23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6-E713-4003-B57B-F4FCAAA55A23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E713-4003-B57B-F4FCAAA55A2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59,2%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13-4003-B57B-F4FCAAA55A23}"/>
                </c:ext>
              </c:extLst>
            </c:dLbl>
            <c:dLbl>
              <c:idx val="1"/>
              <c:layout>
                <c:manualLayout>
                  <c:x val="-8.386288563765118E-2"/>
                  <c:y val="-0.1560566809173017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13-4003-B57B-F4FCAAA55A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13-4003-B57B-F4FCAAA55A23}"/>
                </c:ext>
              </c:extLst>
            </c:dLbl>
            <c:dLbl>
              <c:idx val="3"/>
              <c:layout>
                <c:manualLayout>
                  <c:x val="1.3150727892758432E-2"/>
                  <c:y val="3.29995723500818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13-4003-B57B-F4FCAAA55A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13-4003-B57B-F4FCAAA55A23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13-4003-B57B-F4FCAAA55A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1 807,4 тыс. руб.</c:v>
                </c:pt>
                <c:pt idx="1">
                  <c:v>Текущие бюджетные трансферты 783,3 тыс.руб.</c:v>
                </c:pt>
                <c:pt idx="2">
                  <c:v>Продукты питания 70,0 тыс.руб.</c:v>
                </c:pt>
                <c:pt idx="3">
                  <c:v>Оплата коммунальных услуг 76,8 тыс. руб.</c:v>
                </c:pt>
                <c:pt idx="4">
                  <c:v>Капитальные бюджетные трансферты 160,5 тыс.руб.</c:v>
                </c:pt>
                <c:pt idx="5">
                  <c:v>Прочие расходы 156,3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0.59199999999999997</c:v>
                </c:pt>
                <c:pt idx="1">
                  <c:v>0.25600000000000001</c:v>
                </c:pt>
                <c:pt idx="2">
                  <c:v>2.3E-2</c:v>
                </c:pt>
                <c:pt idx="3">
                  <c:v>2.5000000000000001E-2</c:v>
                </c:pt>
                <c:pt idx="4">
                  <c:v>5.2999999999999999E-2</c:v>
                </c:pt>
                <c:pt idx="5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713-4003-B57B-F4FCAAA55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407342219163013"/>
          <c:y val="0.15986046522041883"/>
          <c:w val="0.4474941735841716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r>
              <a:rPr lang="ru-RU" dirty="0"/>
              <a:t>Жилищно-коммунальные услуги и жилищное строительство (2 671,4 тыс. руб.)</a:t>
            </a:r>
          </a:p>
        </c:rich>
      </c:tx>
      <c:overlay val="0"/>
    </c:title>
    <c:autoTitleDeleted val="0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563867016622924E-3"/>
          <c:y val="0.23067351324502836"/>
          <c:w val="0.61934049295068483"/>
          <c:h val="0.563146765508519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90C-4CBE-8B58-6A3CA9C976F2}"/>
              </c:ext>
            </c:extLst>
          </c:dPt>
          <c:dPt>
            <c:idx val="1"/>
            <c:bubble3D val="0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190C-4CBE-8B58-6A3CA9C976F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90C-4CBE-8B58-6A3CA9C976F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/>
                      <a:t>49,8%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0C-4CBE-8B58-6A3CA9C976F2}"/>
                </c:ext>
              </c:extLst>
            </c:dLbl>
            <c:dLbl>
              <c:idx val="1"/>
              <c:layout>
                <c:manualLayout>
                  <c:x val="1.0983468753751092E-2"/>
                  <c:y val="-1.9775451507611486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44,6%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0C-4CBE-8B58-6A3CA9C976F2}"/>
                </c:ext>
              </c:extLst>
            </c:dLbl>
            <c:dLbl>
              <c:idx val="2"/>
              <c:layout>
                <c:manualLayout>
                  <c:x val="2.2654673806229066E-2"/>
                  <c:y val="-0.2390022408810782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0,8%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0C-4CBE-8B58-6A3CA9C976F2}"/>
                </c:ext>
              </c:extLst>
            </c:dLbl>
            <c:dLbl>
              <c:idx val="3"/>
              <c:layout>
                <c:manualLayout>
                  <c:x val="9.5714758438120454E-2"/>
                  <c:y val="-0.1365237776000895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4,8%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0C-4CBE-8B58-6A3CA9C976F2}"/>
                </c:ext>
              </c:extLst>
            </c:dLbl>
            <c:dLbl>
              <c:idx val="4"/>
              <c:layout>
                <c:manualLayout>
                  <c:x val="5.1839230604428972E-2"/>
                  <c:y val="-0.1798471607250721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0C-4CBE-8B58-6A3CA9C976F2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0C-4CBE-8B58-6A3CA9C9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 1 330,7 тыс. руб.</c:v>
                </c:pt>
                <c:pt idx="1">
                  <c:v>Благоустройство населенных пунктов 1 192,1 тыс. руб.</c:v>
                </c:pt>
                <c:pt idx="2">
                  <c:v>Другие вопросы в области жилищно-коммунальных услуг 128,7 тыс. руб</c:v>
                </c:pt>
                <c:pt idx="3">
                  <c:v>Жилищное строительство 20,0 тыс. руб.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0.498</c:v>
                </c:pt>
                <c:pt idx="1">
                  <c:v>0.44600000000000001</c:v>
                </c:pt>
                <c:pt idx="2">
                  <c:v>4.8000000000000001E-2</c:v>
                </c:pt>
                <c:pt idx="3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0C-4CBE-8B58-6A3CA9C97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197200328901185"/>
          <c:y val="0.30206531429039007"/>
          <c:w val="0.41472933756624247"/>
          <c:h val="0.62136287487385178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36719008133294E-2"/>
          <c:y val="4.7747910175421966E-2"/>
          <c:w val="0.34658301160066496"/>
          <c:h val="0.855502388834480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69850"/>
              <a:bevelB h="6350"/>
            </a:sp3d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1-0B8B-4FF7-A989-9FA23871F691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2-0B8B-4FF7-A989-9FA23871F691}"/>
              </c:ext>
            </c:extLst>
          </c:dPt>
          <c:dPt>
            <c:idx val="2"/>
            <c:bubble3D val="0"/>
            <c:explosion val="1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4-0B8B-4FF7-A989-9FA23871F691}"/>
              </c:ext>
            </c:extLst>
          </c:dPt>
          <c:dPt>
            <c:idx val="3"/>
            <c:bubble3D val="0"/>
            <c:explosion val="1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6-0B8B-4FF7-A989-9FA23871F691}"/>
              </c:ext>
            </c:extLst>
          </c:dPt>
          <c:dLbls>
            <c:dLbl>
              <c:idx val="0"/>
              <c:layout>
                <c:manualLayout>
                  <c:x val="-5.951901956732062E-2"/>
                  <c:y val="0.11108299002566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B-4FF7-A989-9FA23871F691}"/>
                </c:ext>
              </c:extLst>
            </c:dLbl>
            <c:dLbl>
              <c:idx val="1"/>
              <c:layout>
                <c:manualLayout>
                  <c:x val="-2.5103835370414739E-2"/>
                  <c:y val="7.883308969563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8B-4FF7-A989-9FA23871F691}"/>
                </c:ext>
              </c:extLst>
            </c:dLbl>
            <c:dLbl>
              <c:idx val="2"/>
              <c:layout>
                <c:manualLayout>
                  <c:x val="1.1613467232647926E-2"/>
                  <c:y val="7.1666445177849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8B-4FF7-A989-9FA23871F6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 1 414,1 тыс. руб.</c:v>
                </c:pt>
                <c:pt idx="1">
                  <c:v>Другая деятельность в области национальной экономики 4,7 тыс.руб.</c:v>
                </c:pt>
                <c:pt idx="2">
                  <c:v>Транспорт 252,1 тыс. руб.</c:v>
                </c:pt>
                <c:pt idx="3">
                  <c:v>Топливо и энергетика 445,9 тыс. 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0.66800000000000004</c:v>
                </c:pt>
                <c:pt idx="1">
                  <c:v>2E-3</c:v>
                </c:pt>
                <c:pt idx="2">
                  <c:v>0.11899999999999999</c:v>
                </c:pt>
                <c:pt idx="3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8B-4FF7-A989-9FA23871F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r"/>
      <c:layout>
        <c:manualLayout>
          <c:xMode val="edge"/>
          <c:yMode val="edge"/>
          <c:x val="0.42713898119715649"/>
          <c:y val="0.24660649506785315"/>
          <c:w val="0.55544081795387168"/>
          <c:h val="0.671619551621989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6">
              <a:lumMod val="25000"/>
            </a:schemeClr>
          </a:solidFill>
        </a:defRPr>
      </a:pPr>
      <a:endParaRPr lang="LID4096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08452-4653-4CAB-AAA3-1AAF990784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D99E2-437A-443F-8AB5-F8798A102C5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Дошкольное </a:t>
          </a:r>
          <a:r>
            <a:rPr lang="ru-RU" sz="1300" b="1">
              <a:solidFill>
                <a:schemeClr val="accent6">
                  <a:lumMod val="50000"/>
                </a:schemeClr>
              </a:solidFill>
            </a:rPr>
            <a:t>образование 3 738,8 </a:t>
          </a: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тыс. руб.</a:t>
          </a:r>
        </a:p>
      </dgm:t>
    </dgm:pt>
    <dgm:pt modelId="{A80BD5AC-7B97-4E4D-971E-C4D0BA970645}" type="parTrans" cxnId="{B9F10B05-9149-4FCE-8447-AB05DC9F46A0}">
      <dgm:prSet/>
      <dgm:spPr/>
      <dgm:t>
        <a:bodyPr/>
        <a:lstStyle/>
        <a:p>
          <a:endParaRPr lang="ru-RU"/>
        </a:p>
      </dgm:t>
    </dgm:pt>
    <dgm:pt modelId="{6F129918-7095-4E56-820E-4C9681227DB4}" type="sibTrans" cxnId="{B9F10B05-9149-4FCE-8447-AB05DC9F46A0}">
      <dgm:prSet/>
      <dgm:spPr/>
      <dgm:t>
        <a:bodyPr/>
        <a:lstStyle/>
        <a:p>
          <a:endParaRPr lang="ru-RU"/>
        </a:p>
      </dgm:t>
    </dgm:pt>
    <dgm:pt modelId="{2CAB1451-F7EA-4E3E-9E05-73EC2B96218F}">
      <dgm:prSet phldrT="[Текст]" custT="1"/>
      <dgm:spPr/>
      <dgm:t>
        <a:bodyPr anchor="ctr"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17 учреждений</a:t>
          </a:r>
        </a:p>
      </dgm:t>
    </dgm:pt>
    <dgm:pt modelId="{F30CA45B-8C41-4B8E-9DA4-D7AD15715D59}" type="parTrans" cxnId="{F5D9744F-0D4C-4445-A7A7-0E1AB28DA6B6}">
      <dgm:prSet/>
      <dgm:spPr/>
      <dgm:t>
        <a:bodyPr/>
        <a:lstStyle/>
        <a:p>
          <a:endParaRPr lang="ru-RU"/>
        </a:p>
      </dgm:t>
    </dgm:pt>
    <dgm:pt modelId="{313742A0-C3FE-4730-A12D-5402D89D389B}" type="sibTrans" cxnId="{F5D9744F-0D4C-4445-A7A7-0E1AB28DA6B6}">
      <dgm:prSet/>
      <dgm:spPr/>
      <dgm:t>
        <a:bodyPr/>
        <a:lstStyle/>
        <a:p>
          <a:endParaRPr lang="ru-RU"/>
        </a:p>
      </dgm:t>
    </dgm:pt>
    <dgm:pt modelId="{12FF92F9-028F-4AE2-B799-C54917C9C271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2 804 учащихся</a:t>
          </a:r>
        </a:p>
      </dgm:t>
    </dgm:pt>
    <dgm:pt modelId="{2A54E8E3-F289-4FF7-AC57-DD696F7B3A32}" type="parTrans" cxnId="{77637DB4-62C7-4051-A628-53337E2805A7}">
      <dgm:prSet/>
      <dgm:spPr/>
      <dgm:t>
        <a:bodyPr/>
        <a:lstStyle/>
        <a:p>
          <a:endParaRPr lang="ru-RU"/>
        </a:p>
      </dgm:t>
    </dgm:pt>
    <dgm:pt modelId="{40626746-A8FE-48FF-BB3F-1BD94CF5EE3C}" type="sibTrans" cxnId="{77637DB4-62C7-4051-A628-53337E2805A7}">
      <dgm:prSet/>
      <dgm:spPr/>
      <dgm:t>
        <a:bodyPr/>
        <a:lstStyle/>
        <a:p>
          <a:endParaRPr lang="ru-RU"/>
        </a:p>
      </dgm:t>
    </dgm:pt>
    <dgm:pt modelId="{0196EB37-DDB7-4620-A71B-20744784493B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Дополнительное образование детей и молодежи 1 373,16 тыс. руб.</a:t>
          </a:r>
        </a:p>
      </dgm:t>
    </dgm:pt>
    <dgm:pt modelId="{14A03D8B-EF91-4BC2-8621-7991B146E32F}" type="parTrans" cxnId="{1AEC0FEB-EAE5-4D0E-805E-21A737EDC7FE}">
      <dgm:prSet/>
      <dgm:spPr/>
      <dgm:t>
        <a:bodyPr/>
        <a:lstStyle/>
        <a:p>
          <a:endParaRPr lang="ru-RU"/>
        </a:p>
      </dgm:t>
    </dgm:pt>
    <dgm:pt modelId="{18B026CE-68F2-474A-9DA6-887C6A0BFDB8}" type="sibTrans" cxnId="{1AEC0FEB-EAE5-4D0E-805E-21A737EDC7FE}">
      <dgm:prSet/>
      <dgm:spPr/>
      <dgm:t>
        <a:bodyPr/>
        <a:lstStyle/>
        <a:p>
          <a:endParaRPr lang="ru-RU"/>
        </a:p>
      </dgm:t>
    </dgm:pt>
    <dgm:pt modelId="{B0B0907D-07A1-4C90-AC24-9B2FC144B5E5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4 учреждения</a:t>
          </a:r>
        </a:p>
      </dgm:t>
    </dgm:pt>
    <dgm:pt modelId="{3C7324C3-EF9F-4434-8E51-F395D9218EC4}" type="parTrans" cxnId="{799C2362-B505-46F2-954F-BA209A6FA58B}">
      <dgm:prSet/>
      <dgm:spPr/>
      <dgm:t>
        <a:bodyPr/>
        <a:lstStyle/>
        <a:p>
          <a:endParaRPr lang="ru-RU"/>
        </a:p>
      </dgm:t>
    </dgm:pt>
    <dgm:pt modelId="{81B91687-669B-4A1C-9C74-09CB8E43E571}" type="sibTrans" cxnId="{799C2362-B505-46F2-954F-BA209A6FA58B}">
      <dgm:prSet/>
      <dgm:spPr/>
      <dgm:t>
        <a:bodyPr/>
        <a:lstStyle/>
        <a:p>
          <a:endParaRPr lang="ru-RU"/>
        </a:p>
      </dgm:t>
    </dgm:pt>
    <dgm:pt modelId="{8FB13148-6E0C-45FB-B9AE-D18709D62734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1 857 учащихся</a:t>
          </a:r>
        </a:p>
      </dgm:t>
    </dgm:pt>
    <dgm:pt modelId="{C99E4421-50B3-4BEF-A223-021835C41293}" type="parTrans" cxnId="{45A75EEC-6560-4C28-A452-B5166DF58658}">
      <dgm:prSet/>
      <dgm:spPr/>
      <dgm:t>
        <a:bodyPr/>
        <a:lstStyle/>
        <a:p>
          <a:endParaRPr lang="ru-RU"/>
        </a:p>
      </dgm:t>
    </dgm:pt>
    <dgm:pt modelId="{F821596F-6C05-454B-B025-8073612CA3AD}" type="sibTrans" cxnId="{45A75EEC-6560-4C28-A452-B5166DF58658}">
      <dgm:prSet/>
      <dgm:spPr/>
      <dgm:t>
        <a:bodyPr/>
        <a:lstStyle/>
        <a:p>
          <a:endParaRPr lang="ru-RU"/>
        </a:p>
      </dgm:t>
    </dgm:pt>
    <dgm:pt modelId="{F9EE6153-3DDD-418A-BF1A-CA9CBE79386D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Общее среднее образование 11 834,8 тыс. руб.</a:t>
          </a:r>
        </a:p>
      </dgm:t>
    </dgm:pt>
    <dgm:pt modelId="{52E92BA0-2AF1-44A3-AA34-E504A90AC62E}" type="parTrans" cxnId="{CDB807B1-18EF-44BB-86F3-A74F2D0A3307}">
      <dgm:prSet/>
      <dgm:spPr/>
      <dgm:t>
        <a:bodyPr/>
        <a:lstStyle/>
        <a:p>
          <a:endParaRPr lang="ru-RU"/>
        </a:p>
      </dgm:t>
    </dgm:pt>
    <dgm:pt modelId="{516A47D0-A16B-4D4B-A645-77EB6D8BC361}" type="sibTrans" cxnId="{CDB807B1-18EF-44BB-86F3-A74F2D0A3307}">
      <dgm:prSet/>
      <dgm:spPr/>
      <dgm:t>
        <a:bodyPr/>
        <a:lstStyle/>
        <a:p>
          <a:endParaRPr lang="ru-RU"/>
        </a:p>
      </dgm:t>
    </dgm:pt>
    <dgm:pt modelId="{996368A8-747C-4200-9A9F-6BF2F9F7020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>
              <a:solidFill>
                <a:schemeClr val="accent6">
                  <a:lumMod val="50000"/>
                </a:schemeClr>
              </a:solidFill>
            </a:rPr>
            <a:t>12 </a:t>
          </a: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учреждений</a:t>
          </a:r>
        </a:p>
      </dgm:t>
    </dgm:pt>
    <dgm:pt modelId="{2F2C66FC-0094-42B4-8B66-63D4F2E67C79}" type="parTrans" cxnId="{06E366BA-B70F-49D8-8FC4-51209D13537C}">
      <dgm:prSet/>
      <dgm:spPr/>
      <dgm:t>
        <a:bodyPr/>
        <a:lstStyle/>
        <a:p>
          <a:endParaRPr lang="ru-RU"/>
        </a:p>
      </dgm:t>
    </dgm:pt>
    <dgm:pt modelId="{CE8E707C-07FB-43F8-8EF2-46F74B29B138}" type="sibTrans" cxnId="{06E366BA-B70F-49D8-8FC4-51209D13537C}">
      <dgm:prSet/>
      <dgm:spPr/>
      <dgm:t>
        <a:bodyPr/>
        <a:lstStyle/>
        <a:p>
          <a:endParaRPr lang="ru-RU"/>
        </a:p>
      </dgm:t>
    </dgm:pt>
    <dgm:pt modelId="{8AC69188-54CB-49E2-BDD5-D5448B2A7A3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714 воспитанников</a:t>
          </a:r>
        </a:p>
      </dgm:t>
    </dgm:pt>
    <dgm:pt modelId="{2BA39027-4BFB-4FBD-8A25-4F56A325FD2E}" type="parTrans" cxnId="{F3B8A160-707D-4766-AB75-2F10854B5258}">
      <dgm:prSet/>
      <dgm:spPr/>
      <dgm:t>
        <a:bodyPr/>
        <a:lstStyle/>
        <a:p>
          <a:endParaRPr lang="ru-RU"/>
        </a:p>
      </dgm:t>
    </dgm:pt>
    <dgm:pt modelId="{6E86AF83-8FAF-45CF-8921-ABAEDA743940}" type="sibTrans" cxnId="{F3B8A160-707D-4766-AB75-2F10854B5258}">
      <dgm:prSet/>
      <dgm:spPr/>
      <dgm:t>
        <a:bodyPr/>
        <a:lstStyle/>
        <a:p>
          <a:endParaRPr lang="ru-RU"/>
        </a:p>
      </dgm:t>
    </dgm:pt>
    <dgm:pt modelId="{53A7B271-EF2A-482B-9727-C834A4E3F14B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268 работающих</a:t>
          </a:r>
        </a:p>
      </dgm:t>
    </dgm:pt>
    <dgm:pt modelId="{9B1A7CF2-5EB9-417F-939C-7164AF01DF33}" type="parTrans" cxnId="{64F23D64-9CFE-483C-82D9-29051E629BEE}">
      <dgm:prSet/>
      <dgm:spPr/>
      <dgm:t>
        <a:bodyPr/>
        <a:lstStyle/>
        <a:p>
          <a:endParaRPr lang="ru-RU"/>
        </a:p>
      </dgm:t>
    </dgm:pt>
    <dgm:pt modelId="{331ABCF8-CE84-4305-A0BB-2842B46978F9}" type="sibTrans" cxnId="{64F23D64-9CFE-483C-82D9-29051E629BEE}">
      <dgm:prSet/>
      <dgm:spPr/>
      <dgm:t>
        <a:bodyPr/>
        <a:lstStyle/>
        <a:p>
          <a:endParaRPr lang="ru-RU"/>
        </a:p>
      </dgm:t>
    </dgm:pt>
    <dgm:pt modelId="{749D85C6-A1C2-45D7-AC3F-73FF9E18B870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96 работающих</a:t>
          </a:r>
        </a:p>
      </dgm:t>
    </dgm:pt>
    <dgm:pt modelId="{C40D679D-DD54-4D8A-9321-5A432A6E6268}" type="parTrans" cxnId="{7922E572-ECE5-49B6-A305-1BB292AFEA64}">
      <dgm:prSet/>
      <dgm:spPr/>
      <dgm:t>
        <a:bodyPr/>
        <a:lstStyle/>
        <a:p>
          <a:endParaRPr lang="ru-RU"/>
        </a:p>
      </dgm:t>
    </dgm:pt>
    <dgm:pt modelId="{B6FB9ABC-23AC-40C1-9455-3C9C0B7A7A06}" type="sibTrans" cxnId="{7922E572-ECE5-49B6-A305-1BB292AFEA64}">
      <dgm:prSet/>
      <dgm:spPr/>
      <dgm:t>
        <a:bodyPr/>
        <a:lstStyle/>
        <a:p>
          <a:endParaRPr lang="ru-RU"/>
        </a:p>
      </dgm:t>
    </dgm:pt>
    <dgm:pt modelId="{AF2B0A01-7D34-4720-9AF5-5A88357B7C9F}">
      <dgm:prSet phldrT="[Текст]" custT="1"/>
      <dgm:spPr/>
      <dgm:t>
        <a:bodyPr/>
        <a:lstStyle/>
        <a:p>
          <a:pPr algn="ctr"/>
          <a:r>
            <a:rPr lang="ru-RU" sz="1250" b="1" dirty="0">
              <a:solidFill>
                <a:schemeClr val="accent6">
                  <a:lumMod val="50000"/>
                </a:schemeClr>
              </a:solidFill>
            </a:rPr>
            <a:t>810 работающих</a:t>
          </a:r>
        </a:p>
      </dgm:t>
    </dgm:pt>
    <dgm:pt modelId="{7723093E-98B5-4E61-B2C2-CC71609A486E}" type="parTrans" cxnId="{B622FC6A-AE9C-4F65-AD46-18EB7D643B0F}">
      <dgm:prSet/>
      <dgm:spPr/>
      <dgm:t>
        <a:bodyPr/>
        <a:lstStyle/>
        <a:p>
          <a:endParaRPr lang="ru-RU"/>
        </a:p>
      </dgm:t>
    </dgm:pt>
    <dgm:pt modelId="{DC608B0F-E2B3-4487-9B3E-B2994E9938C6}" type="sibTrans" cxnId="{B622FC6A-AE9C-4F65-AD46-18EB7D643B0F}">
      <dgm:prSet/>
      <dgm:spPr/>
      <dgm:t>
        <a:bodyPr/>
        <a:lstStyle/>
        <a:p>
          <a:endParaRPr lang="ru-RU"/>
        </a:p>
      </dgm:t>
    </dgm:pt>
    <dgm:pt modelId="{5D3D60C9-626C-4AF3-8A43-6BDE40096D2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Другие вопросы в области образования 856,7 тыс. руб.</a:t>
          </a:r>
        </a:p>
      </dgm:t>
    </dgm:pt>
    <dgm:pt modelId="{E81FDFDE-C71A-4B18-AB39-5A48858A7610}" type="parTrans" cxnId="{61CF4982-B855-4817-B7B3-D705A1EEF232}">
      <dgm:prSet/>
      <dgm:spPr/>
      <dgm:t>
        <a:bodyPr/>
        <a:lstStyle/>
        <a:p>
          <a:endParaRPr lang="ru-RU"/>
        </a:p>
      </dgm:t>
    </dgm:pt>
    <dgm:pt modelId="{9AF5E69D-FB77-4233-B047-4FBA98A7A878}" type="sibTrans" cxnId="{61CF4982-B855-4817-B7B3-D705A1EEF232}">
      <dgm:prSet/>
      <dgm:spPr/>
      <dgm:t>
        <a:bodyPr/>
        <a:lstStyle/>
        <a:p>
          <a:endParaRPr lang="ru-RU"/>
        </a:p>
      </dgm:t>
    </dgm:pt>
    <dgm:pt modelId="{D6BE4173-B3CE-450A-8DE3-1FD8569F9D3D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3 учреждения </a:t>
          </a:r>
        </a:p>
      </dgm:t>
    </dgm:pt>
    <dgm:pt modelId="{E217CB9F-1D3A-4ADF-8705-5435A849663C}" type="parTrans" cxnId="{5964E644-4D85-47EF-8ACC-270960A3DC00}">
      <dgm:prSet/>
      <dgm:spPr/>
      <dgm:t>
        <a:bodyPr/>
        <a:lstStyle/>
        <a:p>
          <a:endParaRPr lang="ru-RU"/>
        </a:p>
      </dgm:t>
    </dgm:pt>
    <dgm:pt modelId="{50CACB2E-411C-47EF-B612-5116EBDB07A3}" type="sibTrans" cxnId="{5964E644-4D85-47EF-8ACC-270960A3DC00}">
      <dgm:prSet/>
      <dgm:spPr/>
      <dgm:t>
        <a:bodyPr/>
        <a:lstStyle/>
        <a:p>
          <a:endParaRPr lang="ru-RU"/>
        </a:p>
      </dgm:t>
    </dgm:pt>
    <dgm:pt modelId="{919BBFCF-9118-4FD5-A197-84648FE040A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37 работающих</a:t>
          </a:r>
        </a:p>
      </dgm:t>
    </dgm:pt>
    <dgm:pt modelId="{72BE6E85-57E7-4EED-B6F7-A0DEB01079CB}" type="parTrans" cxnId="{36B16B4C-0C2B-4228-AF23-373BCE854627}">
      <dgm:prSet/>
      <dgm:spPr/>
      <dgm:t>
        <a:bodyPr/>
        <a:lstStyle/>
        <a:p>
          <a:endParaRPr lang="ru-RU"/>
        </a:p>
      </dgm:t>
    </dgm:pt>
    <dgm:pt modelId="{2FCBB808-3D06-445E-BF3D-CB20A3B19E79}" type="sibTrans" cxnId="{36B16B4C-0C2B-4228-AF23-373BCE854627}">
      <dgm:prSet/>
      <dgm:spPr/>
      <dgm:t>
        <a:bodyPr/>
        <a:lstStyle/>
        <a:p>
          <a:endParaRPr lang="ru-RU"/>
        </a:p>
      </dgm:t>
    </dgm:pt>
    <dgm:pt modelId="{26427F2E-3959-4A8C-AEDD-CC0B8DCD8A7C}" type="pres">
      <dgm:prSet presAssocID="{9A508452-4653-4CAB-AAA3-1AAF990784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E46C86-80D6-4AE1-BA88-8B709F63173C}" type="pres">
      <dgm:prSet presAssocID="{6BCD99E2-437A-443F-8AB5-F8798A102C5E}" presName="root" presStyleCnt="0"/>
      <dgm:spPr/>
    </dgm:pt>
    <dgm:pt modelId="{E09C9A48-5C7B-4208-BFD5-D7D04C2F4BF4}" type="pres">
      <dgm:prSet presAssocID="{6BCD99E2-437A-443F-8AB5-F8798A102C5E}" presName="rootComposite" presStyleCnt="0"/>
      <dgm:spPr/>
    </dgm:pt>
    <dgm:pt modelId="{58550544-D1D1-477E-9A74-232804A09994}" type="pres">
      <dgm:prSet presAssocID="{6BCD99E2-437A-443F-8AB5-F8798A102C5E}" presName="rootText" presStyleLbl="node1" presStyleIdx="0" presStyleCnt="4" custScaleX="143770" custScaleY="100665" custLinFactNeighborX="-53180" custLinFactNeighborY="1694"/>
      <dgm:spPr/>
    </dgm:pt>
    <dgm:pt modelId="{959CD41E-08FA-4441-86AD-CE4237091C26}" type="pres">
      <dgm:prSet presAssocID="{6BCD99E2-437A-443F-8AB5-F8798A102C5E}" presName="rootConnector" presStyleLbl="node1" presStyleIdx="0" presStyleCnt="4"/>
      <dgm:spPr/>
    </dgm:pt>
    <dgm:pt modelId="{5D73FF34-A65B-4A3F-8FA6-A11CC143182E}" type="pres">
      <dgm:prSet presAssocID="{6BCD99E2-437A-443F-8AB5-F8798A102C5E}" presName="childShape" presStyleCnt="0"/>
      <dgm:spPr/>
    </dgm:pt>
    <dgm:pt modelId="{F30F70E5-B336-4DC0-8F0B-C0DFEEB6D6D6}" type="pres">
      <dgm:prSet presAssocID="{2F2C66FC-0094-42B4-8B66-63D4F2E67C79}" presName="Name13" presStyleLbl="parChTrans1D2" presStyleIdx="0" presStyleCnt="11"/>
      <dgm:spPr/>
    </dgm:pt>
    <dgm:pt modelId="{BED13A94-69E5-46CF-8382-01CCC05D3141}" type="pres">
      <dgm:prSet presAssocID="{996368A8-747C-4200-9A9F-6BF2F9F70203}" presName="childText" presStyleLbl="bgAcc1" presStyleIdx="0" presStyleCnt="11" custScaleX="120797" custScaleY="39182" custLinFactNeighborX="18590" custLinFactNeighborY="-553">
        <dgm:presLayoutVars>
          <dgm:bulletEnabled val="1"/>
        </dgm:presLayoutVars>
      </dgm:prSet>
      <dgm:spPr/>
    </dgm:pt>
    <dgm:pt modelId="{2ECFF56E-D5B2-46AF-824E-52B2A7B48DBC}" type="pres">
      <dgm:prSet presAssocID="{2BA39027-4BFB-4FBD-8A25-4F56A325FD2E}" presName="Name13" presStyleLbl="parChTrans1D2" presStyleIdx="1" presStyleCnt="11"/>
      <dgm:spPr/>
    </dgm:pt>
    <dgm:pt modelId="{2A02211F-1E27-4D65-97EA-6A8D3EDC6627}" type="pres">
      <dgm:prSet presAssocID="{8AC69188-54CB-49E2-BDD5-D5448B2A7A32}" presName="childText" presStyleLbl="bgAcc1" presStyleIdx="1" presStyleCnt="11" custScaleX="141290" custScaleY="35845" custLinFactNeighborX="-551" custLinFactNeighborY="-11413">
        <dgm:presLayoutVars>
          <dgm:bulletEnabled val="1"/>
        </dgm:presLayoutVars>
      </dgm:prSet>
      <dgm:spPr/>
    </dgm:pt>
    <dgm:pt modelId="{08FF6643-99A4-4B31-8F26-47C4518FA785}" type="pres">
      <dgm:prSet presAssocID="{9B1A7CF2-5EB9-417F-939C-7164AF01DF33}" presName="Name13" presStyleLbl="parChTrans1D2" presStyleIdx="2" presStyleCnt="11"/>
      <dgm:spPr/>
    </dgm:pt>
    <dgm:pt modelId="{B087BC24-0C08-4866-AC78-406040DFDA0D}" type="pres">
      <dgm:prSet presAssocID="{53A7B271-EF2A-482B-9727-C834A4E3F14B}" presName="childText" presStyleLbl="bgAcc1" presStyleIdx="2" presStyleCnt="11" custScaleX="124522" custScaleY="34382" custLinFactNeighborX="7833" custLinFactNeighborY="-23783">
        <dgm:presLayoutVars>
          <dgm:bulletEnabled val="1"/>
        </dgm:presLayoutVars>
      </dgm:prSet>
      <dgm:spPr/>
    </dgm:pt>
    <dgm:pt modelId="{E2E04754-E976-4BFD-919A-09963CE0D36B}" type="pres">
      <dgm:prSet presAssocID="{F9EE6153-3DDD-418A-BF1A-CA9CBE79386D}" presName="root" presStyleCnt="0"/>
      <dgm:spPr/>
    </dgm:pt>
    <dgm:pt modelId="{D991CC68-4744-42AF-9ABB-E0293C76DE35}" type="pres">
      <dgm:prSet presAssocID="{F9EE6153-3DDD-418A-BF1A-CA9CBE79386D}" presName="rootComposite" presStyleCnt="0"/>
      <dgm:spPr/>
    </dgm:pt>
    <dgm:pt modelId="{5C439A7E-F337-4076-9815-30A1A02F0877}" type="pres">
      <dgm:prSet presAssocID="{F9EE6153-3DDD-418A-BF1A-CA9CBE79386D}" presName="rootText" presStyleLbl="node1" presStyleIdx="1" presStyleCnt="4" custScaleX="126711" custScaleY="87974" custLinFactNeighborX="10585" custLinFactNeighborY="-923"/>
      <dgm:spPr/>
    </dgm:pt>
    <dgm:pt modelId="{4B776E12-E2FE-45B5-9BA3-AECDFF265CFD}" type="pres">
      <dgm:prSet presAssocID="{F9EE6153-3DDD-418A-BF1A-CA9CBE79386D}" presName="rootConnector" presStyleLbl="node1" presStyleIdx="1" presStyleCnt="4"/>
      <dgm:spPr/>
    </dgm:pt>
    <dgm:pt modelId="{A53E301E-842C-4445-A324-666BBA733D80}" type="pres">
      <dgm:prSet presAssocID="{F9EE6153-3DDD-418A-BF1A-CA9CBE79386D}" presName="childShape" presStyleCnt="0"/>
      <dgm:spPr/>
    </dgm:pt>
    <dgm:pt modelId="{FC75B2C0-8AE3-46D9-8479-F83E6748094A}" type="pres">
      <dgm:prSet presAssocID="{F30CA45B-8C41-4B8E-9DA4-D7AD15715D59}" presName="Name13" presStyleLbl="parChTrans1D2" presStyleIdx="3" presStyleCnt="11"/>
      <dgm:spPr/>
    </dgm:pt>
    <dgm:pt modelId="{76B9F45B-7D63-445C-A131-9055E72F90DC}" type="pres">
      <dgm:prSet presAssocID="{2CAB1451-F7EA-4E3E-9E05-73EC2B96218F}" presName="childText" presStyleLbl="bgAcc1" presStyleIdx="3" presStyleCnt="11" custScaleX="116083" custScaleY="51258" custLinFactNeighborX="17910" custLinFactNeighborY="-7252">
        <dgm:presLayoutVars>
          <dgm:bulletEnabled val="1"/>
        </dgm:presLayoutVars>
      </dgm:prSet>
      <dgm:spPr/>
    </dgm:pt>
    <dgm:pt modelId="{E5668E6F-4D53-4FAB-9D5C-463CA9B4052A}" type="pres">
      <dgm:prSet presAssocID="{2A54E8E3-F289-4FF7-AC57-DD696F7B3A32}" presName="Name13" presStyleLbl="parChTrans1D2" presStyleIdx="4" presStyleCnt="11"/>
      <dgm:spPr/>
    </dgm:pt>
    <dgm:pt modelId="{63F4AC06-93EE-421C-A7C6-EDCCB9B984DC}" type="pres">
      <dgm:prSet presAssocID="{12FF92F9-028F-4AE2-B799-C54917C9C271}" presName="childText" presStyleLbl="bgAcc1" presStyleIdx="4" presStyleCnt="11" custScaleX="113505" custScaleY="46849" custLinFactNeighborX="19533" custLinFactNeighborY="-20493">
        <dgm:presLayoutVars>
          <dgm:bulletEnabled val="1"/>
        </dgm:presLayoutVars>
      </dgm:prSet>
      <dgm:spPr/>
    </dgm:pt>
    <dgm:pt modelId="{870E62F0-C42B-4A10-96F5-D5EC5D4D705A}" type="pres">
      <dgm:prSet presAssocID="{7723093E-98B5-4E61-B2C2-CC71609A486E}" presName="Name13" presStyleLbl="parChTrans1D2" presStyleIdx="5" presStyleCnt="11"/>
      <dgm:spPr/>
    </dgm:pt>
    <dgm:pt modelId="{54F1FD72-DD32-48E9-92B6-D693F986785B}" type="pres">
      <dgm:prSet presAssocID="{AF2B0A01-7D34-4720-9AF5-5A88357B7C9F}" presName="childText" presStyleLbl="bgAcc1" presStyleIdx="5" presStyleCnt="11" custScaleX="116083" custScaleY="30248" custLinFactNeighborX="16955" custLinFactNeighborY="-34172">
        <dgm:presLayoutVars>
          <dgm:bulletEnabled val="1"/>
        </dgm:presLayoutVars>
      </dgm:prSet>
      <dgm:spPr/>
    </dgm:pt>
    <dgm:pt modelId="{78229E68-9625-46DD-8930-ACF01533E6A6}" type="pres">
      <dgm:prSet presAssocID="{0196EB37-DDB7-4620-A71B-20744784493B}" presName="root" presStyleCnt="0"/>
      <dgm:spPr/>
    </dgm:pt>
    <dgm:pt modelId="{B5426616-C36C-49DF-B197-28D0B3EE0CCC}" type="pres">
      <dgm:prSet presAssocID="{0196EB37-DDB7-4620-A71B-20744784493B}" presName="rootComposite" presStyleCnt="0"/>
      <dgm:spPr/>
    </dgm:pt>
    <dgm:pt modelId="{67488D07-6BDD-4EEB-B8D9-F2BF7677D9E9}" type="pres">
      <dgm:prSet presAssocID="{0196EB37-DDB7-4620-A71B-20744784493B}" presName="rootText" presStyleLbl="node1" presStyleIdx="2" presStyleCnt="4" custScaleX="136783" custLinFactNeighborX="4299" custLinFactNeighborY="-923"/>
      <dgm:spPr/>
    </dgm:pt>
    <dgm:pt modelId="{3B589183-7A2A-48A3-825F-ADBB26770813}" type="pres">
      <dgm:prSet presAssocID="{0196EB37-DDB7-4620-A71B-20744784493B}" presName="rootConnector" presStyleLbl="node1" presStyleIdx="2" presStyleCnt="4"/>
      <dgm:spPr/>
    </dgm:pt>
    <dgm:pt modelId="{184948BC-250C-42F7-A26B-BFABB4CF5EE2}" type="pres">
      <dgm:prSet presAssocID="{0196EB37-DDB7-4620-A71B-20744784493B}" presName="childShape" presStyleCnt="0"/>
      <dgm:spPr/>
    </dgm:pt>
    <dgm:pt modelId="{E7C6E5D8-7E47-4050-9E1A-E23E1524B9F2}" type="pres">
      <dgm:prSet presAssocID="{3C7324C3-EF9F-4434-8E51-F395D9218EC4}" presName="Name13" presStyleLbl="parChTrans1D2" presStyleIdx="6" presStyleCnt="11"/>
      <dgm:spPr/>
    </dgm:pt>
    <dgm:pt modelId="{AA157D16-C6C4-4902-8F4F-C8788A6B132C}" type="pres">
      <dgm:prSet presAssocID="{B0B0907D-07A1-4C90-AC24-9B2FC144B5E5}" presName="childText" presStyleLbl="bgAcc1" presStyleIdx="6" presStyleCnt="11" custScaleX="136355" custScaleY="27078" custLinFactNeighborX="7535" custLinFactNeighborY="-4736">
        <dgm:presLayoutVars>
          <dgm:bulletEnabled val="1"/>
        </dgm:presLayoutVars>
      </dgm:prSet>
      <dgm:spPr/>
    </dgm:pt>
    <dgm:pt modelId="{2F084D03-0878-4A5E-BFC0-7558E3DB36F7}" type="pres">
      <dgm:prSet presAssocID="{C99E4421-50B3-4BEF-A223-021835C41293}" presName="Name13" presStyleLbl="parChTrans1D2" presStyleIdx="7" presStyleCnt="11"/>
      <dgm:spPr/>
    </dgm:pt>
    <dgm:pt modelId="{FFA95253-983B-4048-B8B4-836B8BDC0406}" type="pres">
      <dgm:prSet presAssocID="{8FB13148-6E0C-45FB-B9AE-D18709D62734}" presName="childText" presStyleLbl="bgAcc1" presStyleIdx="7" presStyleCnt="11" custScaleX="136355" custScaleY="32688" custLinFactNeighborX="7534" custLinFactNeighborY="-8339">
        <dgm:presLayoutVars>
          <dgm:bulletEnabled val="1"/>
        </dgm:presLayoutVars>
      </dgm:prSet>
      <dgm:spPr/>
    </dgm:pt>
    <dgm:pt modelId="{BA2E6E15-F0E2-4DE3-A592-1E6BEC1CDEC5}" type="pres">
      <dgm:prSet presAssocID="{C40D679D-DD54-4D8A-9321-5A432A6E6268}" presName="Name13" presStyleLbl="parChTrans1D2" presStyleIdx="8" presStyleCnt="11"/>
      <dgm:spPr/>
    </dgm:pt>
    <dgm:pt modelId="{DA6D70D7-7150-4E7A-B63C-DDD5FF3D7825}" type="pres">
      <dgm:prSet presAssocID="{749D85C6-A1C2-45D7-AC3F-73FF9E18B870}" presName="childText" presStyleLbl="bgAcc1" presStyleIdx="8" presStyleCnt="11" custScaleX="136355" custScaleY="36055" custLinFactNeighborX="7535" custLinFactNeighborY="-16389">
        <dgm:presLayoutVars>
          <dgm:bulletEnabled val="1"/>
        </dgm:presLayoutVars>
      </dgm:prSet>
      <dgm:spPr/>
    </dgm:pt>
    <dgm:pt modelId="{4EED2608-6AF8-4463-9D19-E77008B5CFC1}" type="pres">
      <dgm:prSet presAssocID="{5D3D60C9-626C-4AF3-8A43-6BDE40096D2E}" presName="root" presStyleCnt="0"/>
      <dgm:spPr/>
    </dgm:pt>
    <dgm:pt modelId="{3E1429C1-63E3-40ED-9CB0-DD35D343D454}" type="pres">
      <dgm:prSet presAssocID="{5D3D60C9-626C-4AF3-8A43-6BDE40096D2E}" presName="rootComposite" presStyleCnt="0"/>
      <dgm:spPr/>
    </dgm:pt>
    <dgm:pt modelId="{E8BD86AC-DA53-4214-8351-88192714A904}" type="pres">
      <dgm:prSet presAssocID="{5D3D60C9-626C-4AF3-8A43-6BDE40096D2E}" presName="rootText" presStyleLbl="node1" presStyleIdx="3" presStyleCnt="4" custScaleX="130906"/>
      <dgm:spPr/>
    </dgm:pt>
    <dgm:pt modelId="{92CF0EDC-21CF-45EB-BDF8-8F8D9B83AADA}" type="pres">
      <dgm:prSet presAssocID="{5D3D60C9-626C-4AF3-8A43-6BDE40096D2E}" presName="rootConnector" presStyleLbl="node1" presStyleIdx="3" presStyleCnt="4"/>
      <dgm:spPr/>
    </dgm:pt>
    <dgm:pt modelId="{3C099DB4-92DB-45C6-97B4-A20CEA914C09}" type="pres">
      <dgm:prSet presAssocID="{5D3D60C9-626C-4AF3-8A43-6BDE40096D2E}" presName="childShape" presStyleCnt="0"/>
      <dgm:spPr/>
    </dgm:pt>
    <dgm:pt modelId="{23EF996E-6D39-4D3E-A9D9-91577FF1072C}" type="pres">
      <dgm:prSet presAssocID="{E217CB9F-1D3A-4ADF-8705-5435A849663C}" presName="Name13" presStyleLbl="parChTrans1D2" presStyleIdx="9" presStyleCnt="11"/>
      <dgm:spPr/>
    </dgm:pt>
    <dgm:pt modelId="{8F14CE24-96E1-4DBF-8989-DB5FFFCFFC6B}" type="pres">
      <dgm:prSet presAssocID="{D6BE4173-B3CE-450A-8DE3-1FD8569F9D3D}" presName="childText" presStyleLbl="bgAcc1" presStyleIdx="9" presStyleCnt="11" custScaleX="125348" custScaleY="31846">
        <dgm:presLayoutVars>
          <dgm:bulletEnabled val="1"/>
        </dgm:presLayoutVars>
      </dgm:prSet>
      <dgm:spPr/>
    </dgm:pt>
    <dgm:pt modelId="{28779861-3F9C-46D2-BF7F-9C2C1176C5F7}" type="pres">
      <dgm:prSet presAssocID="{72BE6E85-57E7-4EED-B6F7-A0DEB01079CB}" presName="Name13" presStyleLbl="parChTrans1D2" presStyleIdx="10" presStyleCnt="11"/>
      <dgm:spPr/>
    </dgm:pt>
    <dgm:pt modelId="{77239279-A3C1-473A-8C9E-8798FBC381C3}" type="pres">
      <dgm:prSet presAssocID="{919BBFCF-9118-4FD5-A197-84648FE040AE}" presName="childText" presStyleLbl="bgAcc1" presStyleIdx="10" presStyleCnt="11" custScaleX="125348" custScaleY="32420" custLinFactNeighborX="675" custLinFactNeighborY="-12322">
        <dgm:presLayoutVars>
          <dgm:bulletEnabled val="1"/>
        </dgm:presLayoutVars>
      </dgm:prSet>
      <dgm:spPr/>
    </dgm:pt>
  </dgm:ptLst>
  <dgm:cxnLst>
    <dgm:cxn modelId="{B9F10B05-9149-4FCE-8447-AB05DC9F46A0}" srcId="{9A508452-4653-4CAB-AAA3-1AAF9907847D}" destId="{6BCD99E2-437A-443F-8AB5-F8798A102C5E}" srcOrd="0" destOrd="0" parTransId="{A80BD5AC-7B97-4E4D-971E-C4D0BA970645}" sibTransId="{6F129918-7095-4E56-820E-4C9681227DB4}"/>
    <dgm:cxn modelId="{48855C09-A25C-44E5-B3CA-86050D109671}" type="presOf" srcId="{C40D679D-DD54-4D8A-9321-5A432A6E6268}" destId="{BA2E6E15-F0E2-4DE3-A592-1E6BEC1CDEC5}" srcOrd="0" destOrd="0" presId="urn:microsoft.com/office/officeart/2005/8/layout/hierarchy3"/>
    <dgm:cxn modelId="{A4E5AF11-B255-470F-BB08-923D73BC6C3B}" type="presOf" srcId="{6BCD99E2-437A-443F-8AB5-F8798A102C5E}" destId="{959CD41E-08FA-4441-86AD-CE4237091C26}" srcOrd="1" destOrd="0" presId="urn:microsoft.com/office/officeart/2005/8/layout/hierarchy3"/>
    <dgm:cxn modelId="{B266C817-39BB-495A-A40C-5A5B7C5EB458}" type="presOf" srcId="{AF2B0A01-7D34-4720-9AF5-5A88357B7C9F}" destId="{54F1FD72-DD32-48E9-92B6-D693F986785B}" srcOrd="0" destOrd="0" presId="urn:microsoft.com/office/officeart/2005/8/layout/hierarchy3"/>
    <dgm:cxn modelId="{B711BF1E-7E45-4FA6-9304-B6EC0E1542BD}" type="presOf" srcId="{8AC69188-54CB-49E2-BDD5-D5448B2A7A32}" destId="{2A02211F-1E27-4D65-97EA-6A8D3EDC6627}" srcOrd="0" destOrd="0" presId="urn:microsoft.com/office/officeart/2005/8/layout/hierarchy3"/>
    <dgm:cxn modelId="{4F793C1F-5143-4C4F-AEEF-AFEAF9FF23EE}" type="presOf" srcId="{2A54E8E3-F289-4FF7-AC57-DD696F7B3A32}" destId="{E5668E6F-4D53-4FAB-9D5C-463CA9B4052A}" srcOrd="0" destOrd="0" presId="urn:microsoft.com/office/officeart/2005/8/layout/hierarchy3"/>
    <dgm:cxn modelId="{7104C421-611B-4A85-9C07-BF1BB5193EE1}" type="presOf" srcId="{2CAB1451-F7EA-4E3E-9E05-73EC2B96218F}" destId="{76B9F45B-7D63-445C-A131-9055E72F90DC}" srcOrd="0" destOrd="0" presId="urn:microsoft.com/office/officeart/2005/8/layout/hierarchy3"/>
    <dgm:cxn modelId="{0CD12524-FD3A-4A1E-8CB3-AF31B035450D}" type="presOf" srcId="{7723093E-98B5-4E61-B2C2-CC71609A486E}" destId="{870E62F0-C42B-4A10-96F5-D5EC5D4D705A}" srcOrd="0" destOrd="0" presId="urn:microsoft.com/office/officeart/2005/8/layout/hierarchy3"/>
    <dgm:cxn modelId="{9E8D4025-4CA5-4BFA-B932-EED3DC245D26}" type="presOf" srcId="{D6BE4173-B3CE-450A-8DE3-1FD8569F9D3D}" destId="{8F14CE24-96E1-4DBF-8989-DB5FFFCFFC6B}" srcOrd="0" destOrd="0" presId="urn:microsoft.com/office/officeart/2005/8/layout/hierarchy3"/>
    <dgm:cxn modelId="{9C868030-AC89-4D74-9AEF-BB1B2530939B}" type="presOf" srcId="{F9EE6153-3DDD-418A-BF1A-CA9CBE79386D}" destId="{5C439A7E-F337-4076-9815-30A1A02F0877}" srcOrd="0" destOrd="0" presId="urn:microsoft.com/office/officeart/2005/8/layout/hierarchy3"/>
    <dgm:cxn modelId="{F3B8A160-707D-4766-AB75-2F10854B5258}" srcId="{6BCD99E2-437A-443F-8AB5-F8798A102C5E}" destId="{8AC69188-54CB-49E2-BDD5-D5448B2A7A32}" srcOrd="1" destOrd="0" parTransId="{2BA39027-4BFB-4FBD-8A25-4F56A325FD2E}" sibTransId="{6E86AF83-8FAF-45CF-8921-ABAEDA743940}"/>
    <dgm:cxn modelId="{799C2362-B505-46F2-954F-BA209A6FA58B}" srcId="{0196EB37-DDB7-4620-A71B-20744784493B}" destId="{B0B0907D-07A1-4C90-AC24-9B2FC144B5E5}" srcOrd="0" destOrd="0" parTransId="{3C7324C3-EF9F-4434-8E51-F395D9218EC4}" sibTransId="{81B91687-669B-4A1C-9C74-09CB8E43E571}"/>
    <dgm:cxn modelId="{4D0E5642-00D8-489A-ACEB-8C164FBBD3C4}" type="presOf" srcId="{E217CB9F-1D3A-4ADF-8705-5435A849663C}" destId="{23EF996E-6D39-4D3E-A9D9-91577FF1072C}" srcOrd="0" destOrd="0" presId="urn:microsoft.com/office/officeart/2005/8/layout/hierarchy3"/>
    <dgm:cxn modelId="{4ED08C62-180A-4765-A66B-9A7C7C50FC44}" type="presOf" srcId="{996368A8-747C-4200-9A9F-6BF2F9F70203}" destId="{BED13A94-69E5-46CF-8382-01CCC05D3141}" srcOrd="0" destOrd="0" presId="urn:microsoft.com/office/officeart/2005/8/layout/hierarchy3"/>
    <dgm:cxn modelId="{64F23D64-9CFE-483C-82D9-29051E629BEE}" srcId="{6BCD99E2-437A-443F-8AB5-F8798A102C5E}" destId="{53A7B271-EF2A-482B-9727-C834A4E3F14B}" srcOrd="2" destOrd="0" parTransId="{9B1A7CF2-5EB9-417F-939C-7164AF01DF33}" sibTransId="{331ABCF8-CE84-4305-A0BB-2842B46978F9}"/>
    <dgm:cxn modelId="{5964E644-4D85-47EF-8ACC-270960A3DC00}" srcId="{5D3D60C9-626C-4AF3-8A43-6BDE40096D2E}" destId="{D6BE4173-B3CE-450A-8DE3-1FD8569F9D3D}" srcOrd="0" destOrd="0" parTransId="{E217CB9F-1D3A-4ADF-8705-5435A849663C}" sibTransId="{50CACB2E-411C-47EF-B612-5116EBDB07A3}"/>
    <dgm:cxn modelId="{677BDB65-CF2A-4B66-AF37-06AC2020B18B}" type="presOf" srcId="{8FB13148-6E0C-45FB-B9AE-D18709D62734}" destId="{FFA95253-983B-4048-B8B4-836B8BDC0406}" srcOrd="0" destOrd="0" presId="urn:microsoft.com/office/officeart/2005/8/layout/hierarchy3"/>
    <dgm:cxn modelId="{3E5F7E69-98BE-4343-9D6C-C75C26B4C605}" type="presOf" srcId="{5D3D60C9-626C-4AF3-8A43-6BDE40096D2E}" destId="{E8BD86AC-DA53-4214-8351-88192714A904}" srcOrd="0" destOrd="0" presId="urn:microsoft.com/office/officeart/2005/8/layout/hierarchy3"/>
    <dgm:cxn modelId="{DC379369-E7D7-4394-8BA7-DCBBDE190EB4}" type="presOf" srcId="{6BCD99E2-437A-443F-8AB5-F8798A102C5E}" destId="{58550544-D1D1-477E-9A74-232804A09994}" srcOrd="0" destOrd="0" presId="urn:microsoft.com/office/officeart/2005/8/layout/hierarchy3"/>
    <dgm:cxn modelId="{B622FC6A-AE9C-4F65-AD46-18EB7D643B0F}" srcId="{F9EE6153-3DDD-418A-BF1A-CA9CBE79386D}" destId="{AF2B0A01-7D34-4720-9AF5-5A88357B7C9F}" srcOrd="2" destOrd="0" parTransId="{7723093E-98B5-4E61-B2C2-CC71609A486E}" sibTransId="{DC608B0F-E2B3-4487-9B3E-B2994E9938C6}"/>
    <dgm:cxn modelId="{36B16B4C-0C2B-4228-AF23-373BCE854627}" srcId="{5D3D60C9-626C-4AF3-8A43-6BDE40096D2E}" destId="{919BBFCF-9118-4FD5-A197-84648FE040AE}" srcOrd="1" destOrd="0" parTransId="{72BE6E85-57E7-4EED-B6F7-A0DEB01079CB}" sibTransId="{2FCBB808-3D06-445E-BF3D-CB20A3B19E79}"/>
    <dgm:cxn modelId="{F5D9744F-0D4C-4445-A7A7-0E1AB28DA6B6}" srcId="{F9EE6153-3DDD-418A-BF1A-CA9CBE79386D}" destId="{2CAB1451-F7EA-4E3E-9E05-73EC2B96218F}" srcOrd="0" destOrd="0" parTransId="{F30CA45B-8C41-4B8E-9DA4-D7AD15715D59}" sibTransId="{313742A0-C3FE-4730-A12D-5402D89D389B}"/>
    <dgm:cxn modelId="{A919C571-0725-494E-9755-DAD1E0E697C8}" type="presOf" srcId="{9B1A7CF2-5EB9-417F-939C-7164AF01DF33}" destId="{08FF6643-99A4-4B31-8F26-47C4518FA785}" srcOrd="0" destOrd="0" presId="urn:microsoft.com/office/officeart/2005/8/layout/hierarchy3"/>
    <dgm:cxn modelId="{D6575C52-0F7A-4C0A-A22A-C5CB96D502F5}" type="presOf" srcId="{F30CA45B-8C41-4B8E-9DA4-D7AD15715D59}" destId="{FC75B2C0-8AE3-46D9-8479-F83E6748094A}" srcOrd="0" destOrd="0" presId="urn:microsoft.com/office/officeart/2005/8/layout/hierarchy3"/>
    <dgm:cxn modelId="{7922E572-ECE5-49B6-A305-1BB292AFEA64}" srcId="{0196EB37-DDB7-4620-A71B-20744784493B}" destId="{749D85C6-A1C2-45D7-AC3F-73FF9E18B870}" srcOrd="2" destOrd="0" parTransId="{C40D679D-DD54-4D8A-9321-5A432A6E6268}" sibTransId="{B6FB9ABC-23AC-40C1-9455-3C9C0B7A7A06}"/>
    <dgm:cxn modelId="{DE80E078-AA69-4ED6-BC30-B5D94AB49C77}" type="presOf" srcId="{B0B0907D-07A1-4C90-AC24-9B2FC144B5E5}" destId="{AA157D16-C6C4-4902-8F4F-C8788A6B132C}" srcOrd="0" destOrd="0" presId="urn:microsoft.com/office/officeart/2005/8/layout/hierarchy3"/>
    <dgm:cxn modelId="{0993C27A-EB13-4175-A857-42739AFE6E05}" type="presOf" srcId="{0196EB37-DDB7-4620-A71B-20744784493B}" destId="{3B589183-7A2A-48A3-825F-ADBB26770813}" srcOrd="1" destOrd="0" presId="urn:microsoft.com/office/officeart/2005/8/layout/hierarchy3"/>
    <dgm:cxn modelId="{A40EFF7D-5087-44C9-AE43-82BB675ADB73}" type="presOf" srcId="{53A7B271-EF2A-482B-9727-C834A4E3F14B}" destId="{B087BC24-0C08-4866-AC78-406040DFDA0D}" srcOrd="0" destOrd="0" presId="urn:microsoft.com/office/officeart/2005/8/layout/hierarchy3"/>
    <dgm:cxn modelId="{61CF4982-B855-4817-B7B3-D705A1EEF232}" srcId="{9A508452-4653-4CAB-AAA3-1AAF9907847D}" destId="{5D3D60C9-626C-4AF3-8A43-6BDE40096D2E}" srcOrd="3" destOrd="0" parTransId="{E81FDFDE-C71A-4B18-AB39-5A48858A7610}" sibTransId="{9AF5E69D-FB77-4233-B047-4FBA98A7A878}"/>
    <dgm:cxn modelId="{AE3AE789-20F3-472E-9629-D5EBEE384B30}" type="presOf" srcId="{12FF92F9-028F-4AE2-B799-C54917C9C271}" destId="{63F4AC06-93EE-421C-A7C6-EDCCB9B984DC}" srcOrd="0" destOrd="0" presId="urn:microsoft.com/office/officeart/2005/8/layout/hierarchy3"/>
    <dgm:cxn modelId="{B2DE9099-3DCC-4A7B-96C9-1FF9C4FCF920}" type="presOf" srcId="{3C7324C3-EF9F-4434-8E51-F395D9218EC4}" destId="{E7C6E5D8-7E47-4050-9E1A-E23E1524B9F2}" srcOrd="0" destOrd="0" presId="urn:microsoft.com/office/officeart/2005/8/layout/hierarchy3"/>
    <dgm:cxn modelId="{FFB87AA0-0416-47A0-A0DC-7362E0860D51}" type="presOf" srcId="{0196EB37-DDB7-4620-A71B-20744784493B}" destId="{67488D07-6BDD-4EEB-B8D9-F2BF7677D9E9}" srcOrd="0" destOrd="0" presId="urn:microsoft.com/office/officeart/2005/8/layout/hierarchy3"/>
    <dgm:cxn modelId="{5BFB0BA5-E934-4AE1-9361-E714C25C0028}" type="presOf" srcId="{2BA39027-4BFB-4FBD-8A25-4F56A325FD2E}" destId="{2ECFF56E-D5B2-46AF-824E-52B2A7B48DBC}" srcOrd="0" destOrd="0" presId="urn:microsoft.com/office/officeart/2005/8/layout/hierarchy3"/>
    <dgm:cxn modelId="{CDB807B1-18EF-44BB-86F3-A74F2D0A3307}" srcId="{9A508452-4653-4CAB-AAA3-1AAF9907847D}" destId="{F9EE6153-3DDD-418A-BF1A-CA9CBE79386D}" srcOrd="1" destOrd="0" parTransId="{52E92BA0-2AF1-44A3-AA34-E504A90AC62E}" sibTransId="{516A47D0-A16B-4D4B-A645-77EB6D8BC361}"/>
    <dgm:cxn modelId="{E744EAB1-16AA-486D-94C2-B4BA5411863D}" type="presOf" srcId="{919BBFCF-9118-4FD5-A197-84648FE040AE}" destId="{77239279-A3C1-473A-8C9E-8798FBC381C3}" srcOrd="0" destOrd="0" presId="urn:microsoft.com/office/officeart/2005/8/layout/hierarchy3"/>
    <dgm:cxn modelId="{77637DB4-62C7-4051-A628-53337E2805A7}" srcId="{F9EE6153-3DDD-418A-BF1A-CA9CBE79386D}" destId="{12FF92F9-028F-4AE2-B799-C54917C9C271}" srcOrd="1" destOrd="0" parTransId="{2A54E8E3-F289-4FF7-AC57-DD696F7B3A32}" sibTransId="{40626746-A8FE-48FF-BB3F-1BD94CF5EE3C}"/>
    <dgm:cxn modelId="{06E366BA-B70F-49D8-8FC4-51209D13537C}" srcId="{6BCD99E2-437A-443F-8AB5-F8798A102C5E}" destId="{996368A8-747C-4200-9A9F-6BF2F9F70203}" srcOrd="0" destOrd="0" parTransId="{2F2C66FC-0094-42B4-8B66-63D4F2E67C79}" sibTransId="{CE8E707C-07FB-43F8-8EF2-46F74B29B138}"/>
    <dgm:cxn modelId="{24D4EDBE-06EF-45DE-BA47-FE0A57B63FE9}" type="presOf" srcId="{749D85C6-A1C2-45D7-AC3F-73FF9E18B870}" destId="{DA6D70D7-7150-4E7A-B63C-DDD5FF3D7825}" srcOrd="0" destOrd="0" presId="urn:microsoft.com/office/officeart/2005/8/layout/hierarchy3"/>
    <dgm:cxn modelId="{7EA1D8CA-453A-41BB-9FA3-164FCB281457}" type="presOf" srcId="{9A508452-4653-4CAB-AAA3-1AAF9907847D}" destId="{26427F2E-3959-4A8C-AEDD-CC0B8DCD8A7C}" srcOrd="0" destOrd="0" presId="urn:microsoft.com/office/officeart/2005/8/layout/hierarchy3"/>
    <dgm:cxn modelId="{3338E9CB-01E5-42E6-8568-8215512F783B}" type="presOf" srcId="{2F2C66FC-0094-42B4-8B66-63D4F2E67C79}" destId="{F30F70E5-B336-4DC0-8F0B-C0DFEEB6D6D6}" srcOrd="0" destOrd="0" presId="urn:microsoft.com/office/officeart/2005/8/layout/hierarchy3"/>
    <dgm:cxn modelId="{0F0AA4CD-F4C3-4F24-AD6A-F3C1C59B991B}" type="presOf" srcId="{5D3D60C9-626C-4AF3-8A43-6BDE40096D2E}" destId="{92CF0EDC-21CF-45EB-BDF8-8F8D9B83AADA}" srcOrd="1" destOrd="0" presId="urn:microsoft.com/office/officeart/2005/8/layout/hierarchy3"/>
    <dgm:cxn modelId="{CAD022D4-6021-4611-A0B7-C32DAE4C7744}" type="presOf" srcId="{F9EE6153-3DDD-418A-BF1A-CA9CBE79386D}" destId="{4B776E12-E2FE-45B5-9BA3-AECDFF265CFD}" srcOrd="1" destOrd="0" presId="urn:microsoft.com/office/officeart/2005/8/layout/hierarchy3"/>
    <dgm:cxn modelId="{0FCDA9D6-F61C-49B1-8E2E-7BBF6442FC83}" type="presOf" srcId="{C99E4421-50B3-4BEF-A223-021835C41293}" destId="{2F084D03-0878-4A5E-BFC0-7558E3DB36F7}" srcOrd="0" destOrd="0" presId="urn:microsoft.com/office/officeart/2005/8/layout/hierarchy3"/>
    <dgm:cxn modelId="{768046E1-00EC-4814-98D0-496E15A2672F}" type="presOf" srcId="{72BE6E85-57E7-4EED-B6F7-A0DEB01079CB}" destId="{28779861-3F9C-46D2-BF7F-9C2C1176C5F7}" srcOrd="0" destOrd="0" presId="urn:microsoft.com/office/officeart/2005/8/layout/hierarchy3"/>
    <dgm:cxn modelId="{1AEC0FEB-EAE5-4D0E-805E-21A737EDC7FE}" srcId="{9A508452-4653-4CAB-AAA3-1AAF9907847D}" destId="{0196EB37-DDB7-4620-A71B-20744784493B}" srcOrd="2" destOrd="0" parTransId="{14A03D8B-EF91-4BC2-8621-7991B146E32F}" sibTransId="{18B026CE-68F2-474A-9DA6-887C6A0BFDB8}"/>
    <dgm:cxn modelId="{45A75EEC-6560-4C28-A452-B5166DF58658}" srcId="{0196EB37-DDB7-4620-A71B-20744784493B}" destId="{8FB13148-6E0C-45FB-B9AE-D18709D62734}" srcOrd="1" destOrd="0" parTransId="{C99E4421-50B3-4BEF-A223-021835C41293}" sibTransId="{F821596F-6C05-454B-B025-8073612CA3AD}"/>
    <dgm:cxn modelId="{DC755E8C-C7EA-427D-9EC2-16AB1C45B704}" type="presParOf" srcId="{26427F2E-3959-4A8C-AEDD-CC0B8DCD8A7C}" destId="{DFE46C86-80D6-4AE1-BA88-8B709F63173C}" srcOrd="0" destOrd="0" presId="urn:microsoft.com/office/officeart/2005/8/layout/hierarchy3"/>
    <dgm:cxn modelId="{F5EC61F6-516F-46DF-940D-353C4C765162}" type="presParOf" srcId="{DFE46C86-80D6-4AE1-BA88-8B709F63173C}" destId="{E09C9A48-5C7B-4208-BFD5-D7D04C2F4BF4}" srcOrd="0" destOrd="0" presId="urn:microsoft.com/office/officeart/2005/8/layout/hierarchy3"/>
    <dgm:cxn modelId="{8CA21B2E-CAF7-4954-AF45-09455E3836CE}" type="presParOf" srcId="{E09C9A48-5C7B-4208-BFD5-D7D04C2F4BF4}" destId="{58550544-D1D1-477E-9A74-232804A09994}" srcOrd="0" destOrd="0" presId="urn:microsoft.com/office/officeart/2005/8/layout/hierarchy3"/>
    <dgm:cxn modelId="{E23F9867-8140-4703-A1E1-3AC449C348D9}" type="presParOf" srcId="{E09C9A48-5C7B-4208-BFD5-D7D04C2F4BF4}" destId="{959CD41E-08FA-4441-86AD-CE4237091C26}" srcOrd="1" destOrd="0" presId="urn:microsoft.com/office/officeart/2005/8/layout/hierarchy3"/>
    <dgm:cxn modelId="{664E08C7-B768-49C3-B897-81F3CE8E42B3}" type="presParOf" srcId="{DFE46C86-80D6-4AE1-BA88-8B709F63173C}" destId="{5D73FF34-A65B-4A3F-8FA6-A11CC143182E}" srcOrd="1" destOrd="0" presId="urn:microsoft.com/office/officeart/2005/8/layout/hierarchy3"/>
    <dgm:cxn modelId="{D0D1EC6F-ABC5-4301-9427-006A6A64B1DF}" type="presParOf" srcId="{5D73FF34-A65B-4A3F-8FA6-A11CC143182E}" destId="{F30F70E5-B336-4DC0-8F0B-C0DFEEB6D6D6}" srcOrd="0" destOrd="0" presId="urn:microsoft.com/office/officeart/2005/8/layout/hierarchy3"/>
    <dgm:cxn modelId="{BE40A3AB-735E-4AE0-95AF-7228B38B0B5D}" type="presParOf" srcId="{5D73FF34-A65B-4A3F-8FA6-A11CC143182E}" destId="{BED13A94-69E5-46CF-8382-01CCC05D3141}" srcOrd="1" destOrd="0" presId="urn:microsoft.com/office/officeart/2005/8/layout/hierarchy3"/>
    <dgm:cxn modelId="{D0BE3C74-18FF-432B-85DE-081426BA29E4}" type="presParOf" srcId="{5D73FF34-A65B-4A3F-8FA6-A11CC143182E}" destId="{2ECFF56E-D5B2-46AF-824E-52B2A7B48DBC}" srcOrd="2" destOrd="0" presId="urn:microsoft.com/office/officeart/2005/8/layout/hierarchy3"/>
    <dgm:cxn modelId="{B63ABDBC-F942-43B6-B8E8-7695CF911B53}" type="presParOf" srcId="{5D73FF34-A65B-4A3F-8FA6-A11CC143182E}" destId="{2A02211F-1E27-4D65-97EA-6A8D3EDC6627}" srcOrd="3" destOrd="0" presId="urn:microsoft.com/office/officeart/2005/8/layout/hierarchy3"/>
    <dgm:cxn modelId="{0F74951B-6DF0-4361-8D17-03680B48E4AD}" type="presParOf" srcId="{5D73FF34-A65B-4A3F-8FA6-A11CC143182E}" destId="{08FF6643-99A4-4B31-8F26-47C4518FA785}" srcOrd="4" destOrd="0" presId="urn:microsoft.com/office/officeart/2005/8/layout/hierarchy3"/>
    <dgm:cxn modelId="{91DF013B-7C8A-4605-BE50-C3D1FF61861C}" type="presParOf" srcId="{5D73FF34-A65B-4A3F-8FA6-A11CC143182E}" destId="{B087BC24-0C08-4866-AC78-406040DFDA0D}" srcOrd="5" destOrd="0" presId="urn:microsoft.com/office/officeart/2005/8/layout/hierarchy3"/>
    <dgm:cxn modelId="{82BC376A-EC10-465F-9140-C14E94D86CB6}" type="presParOf" srcId="{26427F2E-3959-4A8C-AEDD-CC0B8DCD8A7C}" destId="{E2E04754-E976-4BFD-919A-09963CE0D36B}" srcOrd="1" destOrd="0" presId="urn:microsoft.com/office/officeart/2005/8/layout/hierarchy3"/>
    <dgm:cxn modelId="{E75D42E2-6958-47F5-BA54-773906287C30}" type="presParOf" srcId="{E2E04754-E976-4BFD-919A-09963CE0D36B}" destId="{D991CC68-4744-42AF-9ABB-E0293C76DE35}" srcOrd="0" destOrd="0" presId="urn:microsoft.com/office/officeart/2005/8/layout/hierarchy3"/>
    <dgm:cxn modelId="{A7EC74CF-9E68-4BC5-9E5C-6ED170EB117D}" type="presParOf" srcId="{D991CC68-4744-42AF-9ABB-E0293C76DE35}" destId="{5C439A7E-F337-4076-9815-30A1A02F0877}" srcOrd="0" destOrd="0" presId="urn:microsoft.com/office/officeart/2005/8/layout/hierarchy3"/>
    <dgm:cxn modelId="{C2B6CCE6-FC85-4EC6-AB39-A93933DE2650}" type="presParOf" srcId="{D991CC68-4744-42AF-9ABB-E0293C76DE35}" destId="{4B776E12-E2FE-45B5-9BA3-AECDFF265CFD}" srcOrd="1" destOrd="0" presId="urn:microsoft.com/office/officeart/2005/8/layout/hierarchy3"/>
    <dgm:cxn modelId="{634F382D-33C4-4FCD-93A3-BCF0C5BEECBC}" type="presParOf" srcId="{E2E04754-E976-4BFD-919A-09963CE0D36B}" destId="{A53E301E-842C-4445-A324-666BBA733D80}" srcOrd="1" destOrd="0" presId="urn:microsoft.com/office/officeart/2005/8/layout/hierarchy3"/>
    <dgm:cxn modelId="{8968D488-BB2D-40EC-90CB-643A9B53275D}" type="presParOf" srcId="{A53E301E-842C-4445-A324-666BBA733D80}" destId="{FC75B2C0-8AE3-46D9-8479-F83E6748094A}" srcOrd="0" destOrd="0" presId="urn:microsoft.com/office/officeart/2005/8/layout/hierarchy3"/>
    <dgm:cxn modelId="{16357AA4-E7D7-41D1-A27B-32ADE732F028}" type="presParOf" srcId="{A53E301E-842C-4445-A324-666BBA733D80}" destId="{76B9F45B-7D63-445C-A131-9055E72F90DC}" srcOrd="1" destOrd="0" presId="urn:microsoft.com/office/officeart/2005/8/layout/hierarchy3"/>
    <dgm:cxn modelId="{15F7169C-063D-464D-8C16-1D7A35401AC1}" type="presParOf" srcId="{A53E301E-842C-4445-A324-666BBA733D80}" destId="{E5668E6F-4D53-4FAB-9D5C-463CA9B4052A}" srcOrd="2" destOrd="0" presId="urn:microsoft.com/office/officeart/2005/8/layout/hierarchy3"/>
    <dgm:cxn modelId="{8889950E-745D-4F37-86AB-AE96BC3F8C95}" type="presParOf" srcId="{A53E301E-842C-4445-A324-666BBA733D80}" destId="{63F4AC06-93EE-421C-A7C6-EDCCB9B984DC}" srcOrd="3" destOrd="0" presId="urn:microsoft.com/office/officeart/2005/8/layout/hierarchy3"/>
    <dgm:cxn modelId="{6C46945E-69C5-4288-979B-3FDCEB5EA88A}" type="presParOf" srcId="{A53E301E-842C-4445-A324-666BBA733D80}" destId="{870E62F0-C42B-4A10-96F5-D5EC5D4D705A}" srcOrd="4" destOrd="0" presId="urn:microsoft.com/office/officeart/2005/8/layout/hierarchy3"/>
    <dgm:cxn modelId="{7F3745E7-352A-4484-A12C-9A8FB45AD21B}" type="presParOf" srcId="{A53E301E-842C-4445-A324-666BBA733D80}" destId="{54F1FD72-DD32-48E9-92B6-D693F986785B}" srcOrd="5" destOrd="0" presId="urn:microsoft.com/office/officeart/2005/8/layout/hierarchy3"/>
    <dgm:cxn modelId="{ABFEB059-829B-495E-A4D7-4494CBB9B488}" type="presParOf" srcId="{26427F2E-3959-4A8C-AEDD-CC0B8DCD8A7C}" destId="{78229E68-9625-46DD-8930-ACF01533E6A6}" srcOrd="2" destOrd="0" presId="urn:microsoft.com/office/officeart/2005/8/layout/hierarchy3"/>
    <dgm:cxn modelId="{C132D993-96E9-440F-87CA-06311687251F}" type="presParOf" srcId="{78229E68-9625-46DD-8930-ACF01533E6A6}" destId="{B5426616-C36C-49DF-B197-28D0B3EE0CCC}" srcOrd="0" destOrd="0" presId="urn:microsoft.com/office/officeart/2005/8/layout/hierarchy3"/>
    <dgm:cxn modelId="{0A655297-CDF4-457E-826C-2D1A0D44CBD4}" type="presParOf" srcId="{B5426616-C36C-49DF-B197-28D0B3EE0CCC}" destId="{67488D07-6BDD-4EEB-B8D9-F2BF7677D9E9}" srcOrd="0" destOrd="0" presId="urn:microsoft.com/office/officeart/2005/8/layout/hierarchy3"/>
    <dgm:cxn modelId="{AFC6E50A-4196-4ADD-BE52-2E5B43F73DE0}" type="presParOf" srcId="{B5426616-C36C-49DF-B197-28D0B3EE0CCC}" destId="{3B589183-7A2A-48A3-825F-ADBB26770813}" srcOrd="1" destOrd="0" presId="urn:microsoft.com/office/officeart/2005/8/layout/hierarchy3"/>
    <dgm:cxn modelId="{847FB4C7-AAAA-4BAB-8487-42E0DCA0C1E4}" type="presParOf" srcId="{78229E68-9625-46DD-8930-ACF01533E6A6}" destId="{184948BC-250C-42F7-A26B-BFABB4CF5EE2}" srcOrd="1" destOrd="0" presId="urn:microsoft.com/office/officeart/2005/8/layout/hierarchy3"/>
    <dgm:cxn modelId="{9CE58E05-C268-4280-8861-0466826F82EC}" type="presParOf" srcId="{184948BC-250C-42F7-A26B-BFABB4CF5EE2}" destId="{E7C6E5D8-7E47-4050-9E1A-E23E1524B9F2}" srcOrd="0" destOrd="0" presId="urn:microsoft.com/office/officeart/2005/8/layout/hierarchy3"/>
    <dgm:cxn modelId="{CCA48AFD-991C-4FC3-840B-7FEDAED97560}" type="presParOf" srcId="{184948BC-250C-42F7-A26B-BFABB4CF5EE2}" destId="{AA157D16-C6C4-4902-8F4F-C8788A6B132C}" srcOrd="1" destOrd="0" presId="urn:microsoft.com/office/officeart/2005/8/layout/hierarchy3"/>
    <dgm:cxn modelId="{F12F424D-99FF-43D5-AC21-04DF97DA3242}" type="presParOf" srcId="{184948BC-250C-42F7-A26B-BFABB4CF5EE2}" destId="{2F084D03-0878-4A5E-BFC0-7558E3DB36F7}" srcOrd="2" destOrd="0" presId="urn:microsoft.com/office/officeart/2005/8/layout/hierarchy3"/>
    <dgm:cxn modelId="{16585BBE-8E8F-4563-9032-5A2012C30150}" type="presParOf" srcId="{184948BC-250C-42F7-A26B-BFABB4CF5EE2}" destId="{FFA95253-983B-4048-B8B4-836B8BDC0406}" srcOrd="3" destOrd="0" presId="urn:microsoft.com/office/officeart/2005/8/layout/hierarchy3"/>
    <dgm:cxn modelId="{26F9D4D6-2054-418B-8B02-9DF06842AD5B}" type="presParOf" srcId="{184948BC-250C-42F7-A26B-BFABB4CF5EE2}" destId="{BA2E6E15-F0E2-4DE3-A592-1E6BEC1CDEC5}" srcOrd="4" destOrd="0" presId="urn:microsoft.com/office/officeart/2005/8/layout/hierarchy3"/>
    <dgm:cxn modelId="{B70EEA31-B7E9-4DB5-B789-A1662C6FE6A7}" type="presParOf" srcId="{184948BC-250C-42F7-A26B-BFABB4CF5EE2}" destId="{DA6D70D7-7150-4E7A-B63C-DDD5FF3D7825}" srcOrd="5" destOrd="0" presId="urn:microsoft.com/office/officeart/2005/8/layout/hierarchy3"/>
    <dgm:cxn modelId="{6B11CD4F-7212-4FBF-9CAC-A48C94B017A0}" type="presParOf" srcId="{26427F2E-3959-4A8C-AEDD-CC0B8DCD8A7C}" destId="{4EED2608-6AF8-4463-9D19-E77008B5CFC1}" srcOrd="3" destOrd="0" presId="urn:microsoft.com/office/officeart/2005/8/layout/hierarchy3"/>
    <dgm:cxn modelId="{35AD4358-69A3-487F-8660-77D5190B4FE6}" type="presParOf" srcId="{4EED2608-6AF8-4463-9D19-E77008B5CFC1}" destId="{3E1429C1-63E3-40ED-9CB0-DD35D343D454}" srcOrd="0" destOrd="0" presId="urn:microsoft.com/office/officeart/2005/8/layout/hierarchy3"/>
    <dgm:cxn modelId="{453617D2-5F8A-409F-AF6D-0C534D554409}" type="presParOf" srcId="{3E1429C1-63E3-40ED-9CB0-DD35D343D454}" destId="{E8BD86AC-DA53-4214-8351-88192714A904}" srcOrd="0" destOrd="0" presId="urn:microsoft.com/office/officeart/2005/8/layout/hierarchy3"/>
    <dgm:cxn modelId="{1879532D-2040-4509-88C5-CAAA871F505E}" type="presParOf" srcId="{3E1429C1-63E3-40ED-9CB0-DD35D343D454}" destId="{92CF0EDC-21CF-45EB-BDF8-8F8D9B83AADA}" srcOrd="1" destOrd="0" presId="urn:microsoft.com/office/officeart/2005/8/layout/hierarchy3"/>
    <dgm:cxn modelId="{9F2028E4-06B9-4C3E-B108-9AAE4AADFDF2}" type="presParOf" srcId="{4EED2608-6AF8-4463-9D19-E77008B5CFC1}" destId="{3C099DB4-92DB-45C6-97B4-A20CEA914C09}" srcOrd="1" destOrd="0" presId="urn:microsoft.com/office/officeart/2005/8/layout/hierarchy3"/>
    <dgm:cxn modelId="{A13FD7A9-C151-441D-8046-14542540571B}" type="presParOf" srcId="{3C099DB4-92DB-45C6-97B4-A20CEA914C09}" destId="{23EF996E-6D39-4D3E-A9D9-91577FF1072C}" srcOrd="0" destOrd="0" presId="urn:microsoft.com/office/officeart/2005/8/layout/hierarchy3"/>
    <dgm:cxn modelId="{53ACA097-8E19-4A1A-9F95-ED5D818F426F}" type="presParOf" srcId="{3C099DB4-92DB-45C6-97B4-A20CEA914C09}" destId="{8F14CE24-96E1-4DBF-8989-DB5FFFCFFC6B}" srcOrd="1" destOrd="0" presId="urn:microsoft.com/office/officeart/2005/8/layout/hierarchy3"/>
    <dgm:cxn modelId="{97FF4C29-398B-4C58-B8DA-53AB7CE2316E}" type="presParOf" srcId="{3C099DB4-92DB-45C6-97B4-A20CEA914C09}" destId="{28779861-3F9C-46D2-BF7F-9C2C1176C5F7}" srcOrd="2" destOrd="0" presId="urn:microsoft.com/office/officeart/2005/8/layout/hierarchy3"/>
    <dgm:cxn modelId="{3F3923C8-362E-4EB9-8786-92DCB0905EE1}" type="presParOf" srcId="{3C099DB4-92DB-45C6-97B4-A20CEA914C09}" destId="{77239279-A3C1-473A-8C9E-8798FBC381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50544-D1D1-477E-9A74-232804A09994}">
      <dsp:nvSpPr>
        <dsp:cNvPr id="0" name=""/>
        <dsp:cNvSpPr/>
      </dsp:nvSpPr>
      <dsp:spPr>
        <a:xfrm>
          <a:off x="0" y="118813"/>
          <a:ext cx="2135658" cy="747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Дошкольное </a:t>
          </a:r>
          <a:r>
            <a:rPr lang="ru-RU" sz="1300" b="1" kern="1200">
              <a:solidFill>
                <a:schemeClr val="accent6">
                  <a:lumMod val="50000"/>
                </a:schemeClr>
              </a:solidFill>
            </a:rPr>
            <a:t>образование 3 738,8 </a:t>
          </a: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тыс. руб.</a:t>
          </a:r>
        </a:p>
      </dsp:txBody>
      <dsp:txXfrm>
        <a:off x="21899" y="140712"/>
        <a:ext cx="2091860" cy="703875"/>
      </dsp:txXfrm>
    </dsp:sp>
    <dsp:sp modelId="{F30F70E5-B336-4DC0-8F0B-C0DFEEB6D6D6}">
      <dsp:nvSpPr>
        <dsp:cNvPr id="0" name=""/>
        <dsp:cNvSpPr/>
      </dsp:nvSpPr>
      <dsp:spPr>
        <a:xfrm>
          <a:off x="213565" y="866487"/>
          <a:ext cx="434511" cy="31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503"/>
              </a:lnTo>
              <a:lnTo>
                <a:pt x="434511" y="314503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13A94-69E5-46CF-8382-01CCC05D3141}">
      <dsp:nvSpPr>
        <dsp:cNvPr id="0" name=""/>
        <dsp:cNvSpPr/>
      </dsp:nvSpPr>
      <dsp:spPr>
        <a:xfrm>
          <a:off x="648077" y="1035481"/>
          <a:ext cx="1435521" cy="29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>
              <a:solidFill>
                <a:schemeClr val="accent6">
                  <a:lumMod val="50000"/>
                </a:schemeClr>
              </a:solidFill>
            </a:rPr>
            <a:t>12 </a:t>
          </a: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учреждений</a:t>
          </a:r>
        </a:p>
      </dsp:txBody>
      <dsp:txXfrm>
        <a:off x="656601" y="1044005"/>
        <a:ext cx="1418473" cy="273970"/>
      </dsp:txXfrm>
    </dsp:sp>
    <dsp:sp modelId="{2ECFF56E-D5B2-46AF-824E-52B2A7B48DBC}">
      <dsp:nvSpPr>
        <dsp:cNvPr id="0" name=""/>
        <dsp:cNvSpPr/>
      </dsp:nvSpPr>
      <dsp:spPr>
        <a:xfrm>
          <a:off x="213565" y="866487"/>
          <a:ext cx="207045" cy="69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151"/>
              </a:lnTo>
              <a:lnTo>
                <a:pt x="207045" y="69815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2211F-1E27-4D65-97EA-6A8D3EDC6627}">
      <dsp:nvSpPr>
        <dsp:cNvPr id="0" name=""/>
        <dsp:cNvSpPr/>
      </dsp:nvSpPr>
      <dsp:spPr>
        <a:xfrm>
          <a:off x="420610" y="1431522"/>
          <a:ext cx="1679055" cy="266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714 воспитанников</a:t>
          </a:r>
        </a:p>
      </dsp:txBody>
      <dsp:txXfrm>
        <a:off x="428408" y="1439320"/>
        <a:ext cx="1663459" cy="250637"/>
      </dsp:txXfrm>
    </dsp:sp>
    <dsp:sp modelId="{08FF6643-99A4-4B31-8F26-47C4518FA785}">
      <dsp:nvSpPr>
        <dsp:cNvPr id="0" name=""/>
        <dsp:cNvSpPr/>
      </dsp:nvSpPr>
      <dsp:spPr>
        <a:xfrm>
          <a:off x="213565" y="866487"/>
          <a:ext cx="306678" cy="105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759"/>
              </a:lnTo>
              <a:lnTo>
                <a:pt x="306678" y="10527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7BC24-0C08-4866-AC78-406040DFDA0D}">
      <dsp:nvSpPr>
        <dsp:cNvPr id="0" name=""/>
        <dsp:cNvSpPr/>
      </dsp:nvSpPr>
      <dsp:spPr>
        <a:xfrm>
          <a:off x="520244" y="1791562"/>
          <a:ext cx="1479788" cy="255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268 работающих</a:t>
          </a:r>
        </a:p>
      </dsp:txBody>
      <dsp:txXfrm>
        <a:off x="527723" y="1799041"/>
        <a:ext cx="1464830" cy="240408"/>
      </dsp:txXfrm>
    </dsp:sp>
    <dsp:sp modelId="{5C439A7E-F337-4076-9815-30A1A02F0877}">
      <dsp:nvSpPr>
        <dsp:cNvPr id="0" name=""/>
        <dsp:cNvSpPr/>
      </dsp:nvSpPr>
      <dsp:spPr>
        <a:xfrm>
          <a:off x="2664289" y="99376"/>
          <a:ext cx="1882252" cy="653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Общее среднее образование 11 834,8 тыс. руб.</a:t>
          </a:r>
        </a:p>
      </dsp:txBody>
      <dsp:txXfrm>
        <a:off x="2683427" y="118514"/>
        <a:ext cx="1843976" cy="615137"/>
      </dsp:txXfrm>
    </dsp:sp>
    <dsp:sp modelId="{FC75B2C0-8AE3-46D9-8479-F83E6748094A}">
      <dsp:nvSpPr>
        <dsp:cNvPr id="0" name=""/>
        <dsp:cNvSpPr/>
      </dsp:nvSpPr>
      <dsp:spPr>
        <a:xfrm>
          <a:off x="2852515" y="752789"/>
          <a:ext cx="243826" cy="329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031"/>
              </a:lnTo>
              <a:lnTo>
                <a:pt x="243826" y="32903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9F45B-7D63-445C-A131-9055E72F90DC}">
      <dsp:nvSpPr>
        <dsp:cNvPr id="0" name=""/>
        <dsp:cNvSpPr/>
      </dsp:nvSpPr>
      <dsp:spPr>
        <a:xfrm>
          <a:off x="3096341" y="891465"/>
          <a:ext cx="1379501" cy="380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17 учреждений</a:t>
          </a:r>
        </a:p>
      </dsp:txBody>
      <dsp:txXfrm>
        <a:off x="3107492" y="902616"/>
        <a:ext cx="1357199" cy="358408"/>
      </dsp:txXfrm>
    </dsp:sp>
    <dsp:sp modelId="{E5668E6F-4D53-4FAB-9D5C-463CA9B4052A}">
      <dsp:nvSpPr>
        <dsp:cNvPr id="0" name=""/>
        <dsp:cNvSpPr/>
      </dsp:nvSpPr>
      <dsp:spPr>
        <a:xfrm>
          <a:off x="2852515" y="752789"/>
          <a:ext cx="263113" cy="780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706"/>
              </a:lnTo>
              <a:lnTo>
                <a:pt x="263113" y="78070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4AC06-93EE-421C-A7C6-EDCCB9B984DC}">
      <dsp:nvSpPr>
        <dsp:cNvPr id="0" name=""/>
        <dsp:cNvSpPr/>
      </dsp:nvSpPr>
      <dsp:spPr>
        <a:xfrm>
          <a:off x="3115628" y="1359514"/>
          <a:ext cx="1348865" cy="347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2 804 учащихся</a:t>
          </a:r>
        </a:p>
      </dsp:txBody>
      <dsp:txXfrm>
        <a:off x="3125819" y="1369705"/>
        <a:ext cx="1328483" cy="327581"/>
      </dsp:txXfrm>
    </dsp:sp>
    <dsp:sp modelId="{870E62F0-C42B-4A10-96F5-D5EC5D4D705A}">
      <dsp:nvSpPr>
        <dsp:cNvPr id="0" name=""/>
        <dsp:cNvSpPr/>
      </dsp:nvSpPr>
      <dsp:spPr>
        <a:xfrm>
          <a:off x="2852515" y="752789"/>
          <a:ext cx="232477" cy="115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104"/>
              </a:lnTo>
              <a:lnTo>
                <a:pt x="232477" y="115110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1FD72-DD32-48E9-92B6-D693F986785B}">
      <dsp:nvSpPr>
        <dsp:cNvPr id="0" name=""/>
        <dsp:cNvSpPr/>
      </dsp:nvSpPr>
      <dsp:spPr>
        <a:xfrm>
          <a:off x="3084992" y="1791562"/>
          <a:ext cx="1379501" cy="224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50" b="1" kern="1200" dirty="0">
              <a:solidFill>
                <a:schemeClr val="accent6">
                  <a:lumMod val="50000"/>
                </a:schemeClr>
              </a:solidFill>
            </a:rPr>
            <a:t>810 работающих</a:t>
          </a:r>
        </a:p>
      </dsp:txBody>
      <dsp:txXfrm>
        <a:off x="3091572" y="1798142"/>
        <a:ext cx="1366341" cy="211502"/>
      </dsp:txXfrm>
    </dsp:sp>
    <dsp:sp modelId="{67488D07-6BDD-4EEB-B8D9-F2BF7677D9E9}">
      <dsp:nvSpPr>
        <dsp:cNvPr id="0" name=""/>
        <dsp:cNvSpPr/>
      </dsp:nvSpPr>
      <dsp:spPr>
        <a:xfrm>
          <a:off x="4824533" y="99376"/>
          <a:ext cx="2031868" cy="74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Дополнительное образование детей и молодежи 1 373,16 тыс. руб.</a:t>
          </a:r>
        </a:p>
      </dsp:txBody>
      <dsp:txXfrm>
        <a:off x="4846287" y="121130"/>
        <a:ext cx="1988360" cy="699226"/>
      </dsp:txXfrm>
    </dsp:sp>
    <dsp:sp modelId="{E7C6E5D8-7E47-4050-9E1A-E23E1524B9F2}">
      <dsp:nvSpPr>
        <dsp:cNvPr id="0" name=""/>
        <dsp:cNvSpPr/>
      </dsp:nvSpPr>
      <dsp:spPr>
        <a:xfrm>
          <a:off x="5027719" y="842110"/>
          <a:ext cx="228870" cy="257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21"/>
              </a:lnTo>
              <a:lnTo>
                <a:pt x="228870" y="2579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57D16-C6C4-4902-8F4F-C8788A6B132C}">
      <dsp:nvSpPr>
        <dsp:cNvPr id="0" name=""/>
        <dsp:cNvSpPr/>
      </dsp:nvSpPr>
      <dsp:spPr>
        <a:xfrm>
          <a:off x="5256590" y="999473"/>
          <a:ext cx="1620408" cy="201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4 учреждения</a:t>
          </a:r>
        </a:p>
      </dsp:txBody>
      <dsp:txXfrm>
        <a:off x="5262481" y="1005364"/>
        <a:ext cx="1608626" cy="189335"/>
      </dsp:txXfrm>
    </dsp:sp>
    <dsp:sp modelId="{2F084D03-0878-4A5E-BFC0-7558E3DB36F7}">
      <dsp:nvSpPr>
        <dsp:cNvPr id="0" name=""/>
        <dsp:cNvSpPr/>
      </dsp:nvSpPr>
      <dsp:spPr>
        <a:xfrm>
          <a:off x="5027719" y="842110"/>
          <a:ext cx="228858" cy="63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796"/>
              </a:lnTo>
              <a:lnTo>
                <a:pt x="228858" y="63879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5253-983B-4048-B8B4-836B8BDC0406}">
      <dsp:nvSpPr>
        <dsp:cNvPr id="0" name=""/>
        <dsp:cNvSpPr/>
      </dsp:nvSpPr>
      <dsp:spPr>
        <a:xfrm>
          <a:off x="5256578" y="1359514"/>
          <a:ext cx="1620408" cy="242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1 857 учащихся</a:t>
          </a:r>
        </a:p>
      </dsp:txBody>
      <dsp:txXfrm>
        <a:off x="5263689" y="1366625"/>
        <a:ext cx="1606186" cy="228563"/>
      </dsp:txXfrm>
    </dsp:sp>
    <dsp:sp modelId="{BA2E6E15-F0E2-4DE3-A592-1E6BEC1CDEC5}">
      <dsp:nvSpPr>
        <dsp:cNvPr id="0" name=""/>
        <dsp:cNvSpPr/>
      </dsp:nvSpPr>
      <dsp:spPr>
        <a:xfrm>
          <a:off x="5027719" y="842110"/>
          <a:ext cx="228870" cy="1019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9978"/>
              </a:lnTo>
              <a:lnTo>
                <a:pt x="228870" y="101997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D70D7-7150-4E7A-B63C-DDD5FF3D7825}">
      <dsp:nvSpPr>
        <dsp:cNvPr id="0" name=""/>
        <dsp:cNvSpPr/>
      </dsp:nvSpPr>
      <dsp:spPr>
        <a:xfrm>
          <a:off x="5256590" y="1728192"/>
          <a:ext cx="1620408" cy="267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96 работающих</a:t>
          </a:r>
        </a:p>
      </dsp:txBody>
      <dsp:txXfrm>
        <a:off x="5264433" y="1736035"/>
        <a:ext cx="1604722" cy="252106"/>
      </dsp:txXfrm>
    </dsp:sp>
    <dsp:sp modelId="{E8BD86AC-DA53-4214-8351-88192714A904}">
      <dsp:nvSpPr>
        <dsp:cNvPr id="0" name=""/>
        <dsp:cNvSpPr/>
      </dsp:nvSpPr>
      <dsp:spPr>
        <a:xfrm>
          <a:off x="7163908" y="106231"/>
          <a:ext cx="1944567" cy="74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Другие вопросы в области образования 856,7 тыс. руб.</a:t>
          </a:r>
        </a:p>
      </dsp:txBody>
      <dsp:txXfrm>
        <a:off x="7185662" y="127985"/>
        <a:ext cx="1901059" cy="699226"/>
      </dsp:txXfrm>
    </dsp:sp>
    <dsp:sp modelId="{23EF996E-6D39-4D3E-A9D9-91577FF1072C}">
      <dsp:nvSpPr>
        <dsp:cNvPr id="0" name=""/>
        <dsp:cNvSpPr/>
      </dsp:nvSpPr>
      <dsp:spPr>
        <a:xfrm>
          <a:off x="7358365" y="848966"/>
          <a:ext cx="194456" cy="30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49"/>
              </a:lnTo>
              <a:lnTo>
                <a:pt x="194456" y="30394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CE24-96E1-4DBF-8989-DB5FFFCFFC6B}">
      <dsp:nvSpPr>
        <dsp:cNvPr id="0" name=""/>
        <dsp:cNvSpPr/>
      </dsp:nvSpPr>
      <dsp:spPr>
        <a:xfrm>
          <a:off x="7552822" y="1034649"/>
          <a:ext cx="1489604" cy="236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3 учреждения </a:t>
          </a:r>
        </a:p>
      </dsp:txBody>
      <dsp:txXfrm>
        <a:off x="7559750" y="1041577"/>
        <a:ext cx="1475748" cy="222675"/>
      </dsp:txXfrm>
    </dsp:sp>
    <dsp:sp modelId="{28779861-3F9C-46D2-BF7F-9C2C1176C5F7}">
      <dsp:nvSpPr>
        <dsp:cNvPr id="0" name=""/>
        <dsp:cNvSpPr/>
      </dsp:nvSpPr>
      <dsp:spPr>
        <a:xfrm>
          <a:off x="7358365" y="848966"/>
          <a:ext cx="202478" cy="636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775"/>
              </a:lnTo>
              <a:lnTo>
                <a:pt x="202478" y="63677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39279-A3C1-473A-8C9E-8798FBC381C3}">
      <dsp:nvSpPr>
        <dsp:cNvPr id="0" name=""/>
        <dsp:cNvSpPr/>
      </dsp:nvSpPr>
      <dsp:spPr>
        <a:xfrm>
          <a:off x="7560844" y="1365344"/>
          <a:ext cx="1489604" cy="240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37 работающих</a:t>
          </a:r>
        </a:p>
      </dsp:txBody>
      <dsp:txXfrm>
        <a:off x="7567897" y="1372397"/>
        <a:ext cx="1475498" cy="226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F5E1-1DF7-43F9-AB3A-BA782D524F27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607C-4E21-4076-A11F-770613622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8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8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1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8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4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75B1FA-6BB4-4688-8619-2703A0184BD1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2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42210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Исполнение бюджета Вороновского района за январь-апрель 2021 года</a:t>
            </a:r>
          </a:p>
        </p:txBody>
      </p:sp>
    </p:spTree>
    <p:extLst>
      <p:ext uri="{BB962C8B-B14F-4D97-AF65-F5344CB8AC3E}">
        <p14:creationId xmlns:p14="http://schemas.microsoft.com/office/powerpoint/2010/main" val="9892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8864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Здравоохранение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412777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Расходы на здравоохранение 9 574,5 тыс. руб.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124745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Больницы в городах и поселках городского типа 8 118,2 тыс. руб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844825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Больницы в сельской местности 254,9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672917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Поликлиники и амбулатории в сельской местности 673,3 тыс. руб.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059832" y="1376772"/>
            <a:ext cx="1008112" cy="3240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31840" y="1970838"/>
            <a:ext cx="100811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59832" y="2132856"/>
            <a:ext cx="1085848" cy="63007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9961550"/>
              </p:ext>
            </p:extLst>
          </p:nvPr>
        </p:nvGraphicFramePr>
        <p:xfrm>
          <a:off x="107504" y="3284985"/>
          <a:ext cx="9036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380312" y="1169459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16 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80312" y="1947975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 учреждений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704" y="2755668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8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309111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511660" y="612879"/>
            <a:ext cx="5976664" cy="288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на образование  19 564,4 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688632" cy="3600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7816D"/>
                </a:solidFill>
              </a:rPr>
              <a:t>Образование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105383071"/>
              </p:ext>
            </p:extLst>
          </p:nvPr>
        </p:nvGraphicFramePr>
        <p:xfrm>
          <a:off x="107504" y="3284985"/>
          <a:ext cx="9036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940074328"/>
              </p:ext>
            </p:extLst>
          </p:nvPr>
        </p:nvGraphicFramePr>
        <p:xfrm>
          <a:off x="35496" y="1124744"/>
          <a:ext cx="910850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7488324" y="858158"/>
            <a:ext cx="36004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84596" y="973983"/>
            <a:ext cx="0" cy="1800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07904" y="973983"/>
            <a:ext cx="0" cy="1800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115616" y="756891"/>
            <a:ext cx="36004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88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1800" spc="-100" dirty="0">
                <a:solidFill>
                  <a:srgbClr val="C00000"/>
                </a:solidFill>
              </a:rPr>
              <a:t>Физическая культура, спорт, культура и средства массовой информации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96662200"/>
              </p:ext>
            </p:extLst>
          </p:nvPr>
        </p:nvGraphicFramePr>
        <p:xfrm>
          <a:off x="-2052736" y="3374995"/>
          <a:ext cx="11196736" cy="360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51520" y="243677"/>
            <a:ext cx="3552395" cy="81009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Расходы на физическую культуру, спорт, культуру  и средства массовой информации  2 233,3 тыс. руб.</a:t>
            </a: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5820139" y="1244530"/>
            <a:ext cx="3072341" cy="43204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Средства массовой информации 82,0 тыс. руб.</a:t>
            </a:r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6012160" y="1774194"/>
            <a:ext cx="2880320" cy="48605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Телевидение и радиовещание 30,0 тыс. руб.</a:t>
            </a:r>
          </a:p>
        </p:txBody>
      </p:sp>
      <p:sp>
        <p:nvSpPr>
          <p:cNvPr id="19" name="Прямоугольник с одним скругленным углом 18"/>
          <p:cNvSpPr/>
          <p:nvPr/>
        </p:nvSpPr>
        <p:spPr>
          <a:xfrm>
            <a:off x="6012160" y="2618910"/>
            <a:ext cx="2880320" cy="54006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Периодическая печать и издательства 52,0 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27851" y="1322766"/>
            <a:ext cx="2016224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Физическая культура и спорт 175,6 тыс. руб.</a:t>
            </a:r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609255" y="1349769"/>
            <a:ext cx="2208245" cy="64807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Культура  1 975,8 тыс. руб.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803915" y="995337"/>
            <a:ext cx="2016224" cy="3544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61679" y="1049343"/>
            <a:ext cx="542236" cy="27342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10887" y="1106742"/>
            <a:ext cx="0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824364" y="1700808"/>
            <a:ext cx="0" cy="11881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9" idx="1"/>
          </p:cNvCxnSpPr>
          <p:nvPr/>
        </p:nvCxnSpPr>
        <p:spPr>
          <a:xfrm>
            <a:off x="5820139" y="2888940"/>
            <a:ext cx="19202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8" idx="1"/>
          </p:cNvCxnSpPr>
          <p:nvPr/>
        </p:nvCxnSpPr>
        <p:spPr>
          <a:xfrm>
            <a:off x="5820139" y="2017221"/>
            <a:ext cx="19202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256" y="1997841"/>
            <a:ext cx="1514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Содержатся  : 17 </a:t>
            </a:r>
            <a:r>
              <a:rPr lang="ru-RU" sz="1600" b="1" spc="-100" dirty="0">
                <a:solidFill>
                  <a:schemeClr val="accent1">
                    <a:lumMod val="75000"/>
                  </a:schemeClr>
                </a:solidFill>
              </a:rPr>
              <a:t>библиотек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 19 клубов</a:t>
            </a:r>
            <a:r>
              <a:rPr lang="ru-RU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8628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4624"/>
            <a:ext cx="5688632" cy="5040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Социальная политика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37659986"/>
              </p:ext>
            </p:extLst>
          </p:nvPr>
        </p:nvGraphicFramePr>
        <p:xfrm>
          <a:off x="-1548680" y="3284985"/>
          <a:ext cx="10692680" cy="357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548680"/>
            <a:ext cx="72728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на социальную политику 3 054,3 тыс.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52529" y="1883752"/>
            <a:ext cx="2113014" cy="1329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Расходы по социальной защите детей-сирот и детей, оставшихся без попечения родителей, воспитывающихся в семьях  459,3 тыс. руб</a:t>
            </a:r>
            <a:r>
              <a:rPr lang="ru-RU" sz="1400" dirty="0"/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52331" y="1911891"/>
            <a:ext cx="1619669" cy="1262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Территориальный центр социального обслуживания населения 1 853,6 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37766" y="1052736"/>
            <a:ext cx="210623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Государственная молодежная политика 6,8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495" y="1052736"/>
            <a:ext cx="187221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Помощь в обеспечении жильем 160,5 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74986" y="1883753"/>
            <a:ext cx="1096816" cy="1290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Прочие вопросы</a:t>
            </a:r>
          </a:p>
          <a:p>
            <a:pPr algn="ctr"/>
            <a:r>
              <a:rPr lang="ru-RU" sz="1400" dirty="0"/>
              <a:t>77,3 тыс. руб.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15716" y="105273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spc="-100" dirty="0"/>
              <a:t>Бесплатное обеспечение продуктами питания детей первых 2-х лет жизни    40,0  тыс</a:t>
            </a:r>
            <a:r>
              <a:rPr lang="ru-RU" sz="1400" dirty="0"/>
              <a:t>. 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26729" y="1052736"/>
            <a:ext cx="213881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Государственная адресная социальная помощь 425,6 тыс. руб.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6305" y="1844825"/>
            <a:ext cx="1368152" cy="1329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Оказание помощи в подготовке лагерей 20,0 тыс. руб.</a:t>
            </a:r>
          </a:p>
        </p:txBody>
      </p:sp>
      <p:sp>
        <p:nvSpPr>
          <p:cNvPr id="13" name="Скругленный прямоугольник 17">
            <a:extLst>
              <a:ext uri="{FF2B5EF4-FFF2-40B4-BE49-F238E27FC236}">
                <a16:creationId xmlns:a16="http://schemas.microsoft.com/office/drawing/2014/main" id="{3B2A4870-118C-42C8-A2D3-1AECEB6FF2CC}"/>
              </a:ext>
            </a:extLst>
          </p:cNvPr>
          <p:cNvSpPr/>
          <p:nvPr/>
        </p:nvSpPr>
        <p:spPr>
          <a:xfrm>
            <a:off x="7061604" y="1943716"/>
            <a:ext cx="2082396" cy="1262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Стимулирующие выплаты за работу в условиях, связанных с инфекциями 11,2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6364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2500" spc="-100" dirty="0">
                <a:solidFill>
                  <a:srgbClr val="C00000"/>
                </a:solidFill>
              </a:rPr>
              <a:t>Национальная экономика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033712033"/>
              </p:ext>
            </p:extLst>
          </p:nvPr>
        </p:nvGraphicFramePr>
        <p:xfrm>
          <a:off x="-828600" y="3374995"/>
          <a:ext cx="9972600" cy="348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6632794"/>
              </p:ext>
            </p:extLst>
          </p:nvPr>
        </p:nvGraphicFramePr>
        <p:xfrm>
          <a:off x="395536" y="28819"/>
          <a:ext cx="8748464" cy="35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6293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1158</TotalTime>
  <Words>405</Words>
  <Application>Microsoft Office PowerPoint</Application>
  <PresentationFormat>Экран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Cambria</vt:lpstr>
      <vt:lpstr>Rockwell</vt:lpstr>
      <vt:lpstr>Wingdings 2</vt:lpstr>
      <vt:lpstr>Литейная</vt:lpstr>
      <vt:lpstr>Исполнение бюджета Вороновского района за январь-апрель 2021 года</vt:lpstr>
      <vt:lpstr>Здравоохранение </vt:lpstr>
      <vt:lpstr>Образование </vt:lpstr>
      <vt:lpstr>Физическая культура, спорт, культура и средства массовой информации</vt:lpstr>
      <vt:lpstr>Социальная политика </vt:lpstr>
      <vt:lpstr>Национальная экономика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на 1.07.2019</dc:title>
  <dc:creator>Мицкевич Оксана</dc:creator>
  <cp:lastModifiedBy>Пищик Марина Станиславовна</cp:lastModifiedBy>
  <cp:revision>71</cp:revision>
  <cp:lastPrinted>2021-05-06T13:58:33Z</cp:lastPrinted>
  <dcterms:created xsi:type="dcterms:W3CDTF">2019-07-23T10:37:54Z</dcterms:created>
  <dcterms:modified xsi:type="dcterms:W3CDTF">2021-05-06T14:00:57Z</dcterms:modified>
</cp:coreProperties>
</file>